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8"/>
  </p:notesMasterIdLst>
  <p:handoutMasterIdLst>
    <p:handoutMasterId r:id="rId19"/>
  </p:handoutMasterIdLst>
  <p:sldIdLst>
    <p:sldId id="282" r:id="rId5"/>
    <p:sldId id="284" r:id="rId6"/>
    <p:sldId id="265" r:id="rId7"/>
    <p:sldId id="295" r:id="rId8"/>
    <p:sldId id="293" r:id="rId9"/>
    <p:sldId id="297" r:id="rId10"/>
    <p:sldId id="296" r:id="rId11"/>
    <p:sldId id="294" r:id="rId12"/>
    <p:sldId id="298" r:id="rId13"/>
    <p:sldId id="300" r:id="rId14"/>
    <p:sldId id="299" r:id="rId15"/>
    <p:sldId id="301" r:id="rId16"/>
    <p:sldId id="266"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92A01B3-B1B7-4158-8474-808E7DB261F7}" v="18" dt="2024-08-28T17:20:17.861"/>
  </p1510:revLst>
</p1510:revInfo>
</file>

<file path=ppt/tableStyles.xml><?xml version="1.0" encoding="utf-8"?>
<a:tblStyleLst xmlns:a="http://schemas.openxmlformats.org/drawingml/2006/main" def="{7E9639D4-E3E2-4D34-9284-5A2195B3D0D7}">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95" autoAdjust="0"/>
    <p:restoredTop sz="94879" autoAdjust="0"/>
  </p:normalViewPr>
  <p:slideViewPr>
    <p:cSldViewPr snapToGrid="0">
      <p:cViewPr varScale="1">
        <p:scale>
          <a:sx n="105" d="100"/>
          <a:sy n="105" d="100"/>
        </p:scale>
        <p:origin x="408" y="82"/>
      </p:cViewPr>
      <p:guideLst/>
    </p:cSldViewPr>
  </p:slideViewPr>
  <p:outlineViewPr>
    <p:cViewPr>
      <p:scale>
        <a:sx n="33" d="100"/>
        <a:sy n="33" d="100"/>
      </p:scale>
      <p:origin x="0" y="-4032"/>
    </p:cViewPr>
  </p:outlineViewPr>
  <p:notesTextViewPr>
    <p:cViewPr>
      <p:scale>
        <a:sx n="1" d="1"/>
        <a:sy n="1" d="1"/>
      </p:scale>
      <p:origin x="0" y="0"/>
    </p:cViewPr>
  </p:notesTextViewPr>
  <p:sorterViewPr>
    <p:cViewPr>
      <p:scale>
        <a:sx n="100" d="100"/>
        <a:sy n="100" d="100"/>
      </p:scale>
      <p:origin x="0" y="-1757"/>
    </p:cViewPr>
  </p:sorterViewPr>
  <p:notesViewPr>
    <p:cSldViewPr snapToGrid="0">
      <p:cViewPr>
        <p:scale>
          <a:sx n="1" d="2"/>
          <a:sy n="1" d="2"/>
        </p:scale>
        <p:origin x="3480" y="55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26" Type="http://schemas.microsoft.com/office/2018/10/relationships/authors" Target="authors.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ravis Patt" userId="3a191b68ee71d170" providerId="LiveId" clId="{E92A01B3-B1B7-4158-8474-808E7DB261F7}"/>
    <pc:docChg chg="undo redo custSel addSld delSld modSld sldOrd">
      <pc:chgData name="Travis Patt" userId="3a191b68ee71d170" providerId="LiveId" clId="{E92A01B3-B1B7-4158-8474-808E7DB261F7}" dt="2024-09-05T17:21:02.809" v="5685" actId="20577"/>
      <pc:docMkLst>
        <pc:docMk/>
      </pc:docMkLst>
      <pc:sldChg chg="del">
        <pc:chgData name="Travis Patt" userId="3a191b68ee71d170" providerId="LiveId" clId="{E92A01B3-B1B7-4158-8474-808E7DB261F7}" dt="2024-08-28T15:12:59.953" v="89" actId="47"/>
        <pc:sldMkLst>
          <pc:docMk/>
          <pc:sldMk cId="3666674671" sldId="261"/>
        </pc:sldMkLst>
      </pc:sldChg>
      <pc:sldChg chg="addSp delSp modSp mod">
        <pc:chgData name="Travis Patt" userId="3a191b68ee71d170" providerId="LiveId" clId="{E92A01B3-B1B7-4158-8474-808E7DB261F7}" dt="2024-08-28T15:26:32.869" v="455"/>
        <pc:sldMkLst>
          <pc:docMk/>
          <pc:sldMk cId="729609147" sldId="265"/>
        </pc:sldMkLst>
        <pc:spChg chg="mod">
          <ac:chgData name="Travis Patt" userId="3a191b68ee71d170" providerId="LiveId" clId="{E92A01B3-B1B7-4158-8474-808E7DB261F7}" dt="2024-08-28T15:22:13.397" v="325" actId="207"/>
          <ac:spMkLst>
            <pc:docMk/>
            <pc:sldMk cId="729609147" sldId="265"/>
            <ac:spMk id="2" creationId="{314C27C8-165C-5513-DB4B-9D840097C545}"/>
          </ac:spMkLst>
        </pc:spChg>
        <pc:spChg chg="del mod">
          <ac:chgData name="Travis Patt" userId="3a191b68ee71d170" providerId="LiveId" clId="{E92A01B3-B1B7-4158-8474-808E7DB261F7}" dt="2024-08-28T15:17:55.333" v="142" actId="931"/>
          <ac:spMkLst>
            <pc:docMk/>
            <pc:sldMk cId="729609147" sldId="265"/>
            <ac:spMk id="4" creationId="{83302BFD-960F-CBB3-E984-CDC12813A10C}"/>
          </ac:spMkLst>
        </pc:spChg>
        <pc:spChg chg="mod">
          <ac:chgData name="Travis Patt" userId="3a191b68ee71d170" providerId="LiveId" clId="{E92A01B3-B1B7-4158-8474-808E7DB261F7}" dt="2024-08-28T15:26:32.869" v="455"/>
          <ac:spMkLst>
            <pc:docMk/>
            <pc:sldMk cId="729609147" sldId="265"/>
            <ac:spMk id="52" creationId="{F2CCE123-860F-8623-781F-12CEA66980F5}"/>
          </ac:spMkLst>
        </pc:spChg>
        <pc:picChg chg="add mod">
          <ac:chgData name="Travis Patt" userId="3a191b68ee71d170" providerId="LiveId" clId="{E92A01B3-B1B7-4158-8474-808E7DB261F7}" dt="2024-08-28T15:19:01.155" v="150" actId="14100"/>
          <ac:picMkLst>
            <pc:docMk/>
            <pc:sldMk cId="729609147" sldId="265"/>
            <ac:picMk id="6" creationId="{D2EFEFF6-F7C9-6A12-E5D0-0DFAA1091FA6}"/>
          </ac:picMkLst>
        </pc:picChg>
      </pc:sldChg>
      <pc:sldChg chg="addSp delSp modSp mod">
        <pc:chgData name="Travis Patt" userId="3a191b68ee71d170" providerId="LiveId" clId="{E92A01B3-B1B7-4158-8474-808E7DB261F7}" dt="2024-08-28T17:57:04.416" v="5678" actId="20577"/>
        <pc:sldMkLst>
          <pc:docMk/>
          <pc:sldMk cId="643777997" sldId="266"/>
        </pc:sldMkLst>
        <pc:spChg chg="mod">
          <ac:chgData name="Travis Patt" userId="3a191b68ee71d170" providerId="LiveId" clId="{E92A01B3-B1B7-4158-8474-808E7DB261F7}" dt="2024-08-28T17:35:33.648" v="5052" actId="14100"/>
          <ac:spMkLst>
            <pc:docMk/>
            <pc:sldMk cId="643777997" sldId="266"/>
            <ac:spMk id="2" creationId="{5D030A76-B788-B363-104E-266B7C7F7208}"/>
          </ac:spMkLst>
        </pc:spChg>
        <pc:spChg chg="mod">
          <ac:chgData name="Travis Patt" userId="3a191b68ee71d170" providerId="LiveId" clId="{E92A01B3-B1B7-4158-8474-808E7DB261F7}" dt="2024-08-28T17:57:04.416" v="5678" actId="20577"/>
          <ac:spMkLst>
            <pc:docMk/>
            <pc:sldMk cId="643777997" sldId="266"/>
            <ac:spMk id="3" creationId="{05948542-FCE1-3AE6-C6C9-17975609DF70}"/>
          </ac:spMkLst>
        </pc:spChg>
        <pc:spChg chg="del mod">
          <ac:chgData name="Travis Patt" userId="3a191b68ee71d170" providerId="LiveId" clId="{E92A01B3-B1B7-4158-8474-808E7DB261F7}" dt="2024-08-28T17:36:14.665" v="5055" actId="478"/>
          <ac:spMkLst>
            <pc:docMk/>
            <pc:sldMk cId="643777997" sldId="266"/>
            <ac:spMk id="4" creationId="{3EE67564-0457-E486-97D0-8109D2C97B3F}"/>
          </ac:spMkLst>
        </pc:spChg>
        <pc:spChg chg="add del mod">
          <ac:chgData name="Travis Patt" userId="3a191b68ee71d170" providerId="LiveId" clId="{E92A01B3-B1B7-4158-8474-808E7DB261F7}" dt="2024-08-28T17:36:17.027" v="5056" actId="478"/>
          <ac:spMkLst>
            <pc:docMk/>
            <pc:sldMk cId="643777997" sldId="266"/>
            <ac:spMk id="7" creationId="{05FB85DE-DDD4-08A5-8C2D-0D8937A32EA1}"/>
          </ac:spMkLst>
        </pc:spChg>
      </pc:sldChg>
      <pc:sldChg chg="del">
        <pc:chgData name="Travis Patt" userId="3a191b68ee71d170" providerId="LiveId" clId="{E92A01B3-B1B7-4158-8474-808E7DB261F7}" dt="2024-08-28T17:05:19.865" v="3897" actId="47"/>
        <pc:sldMkLst>
          <pc:docMk/>
          <pc:sldMk cId="4259977132" sldId="268"/>
        </pc:sldMkLst>
      </pc:sldChg>
      <pc:sldChg chg="del">
        <pc:chgData name="Travis Patt" userId="3a191b68ee71d170" providerId="LiveId" clId="{E92A01B3-B1B7-4158-8474-808E7DB261F7}" dt="2024-08-28T15:13:13.292" v="90" actId="47"/>
        <pc:sldMkLst>
          <pc:docMk/>
          <pc:sldMk cId="1679936628" sldId="273"/>
        </pc:sldMkLst>
      </pc:sldChg>
      <pc:sldChg chg="addSp delSp modSp del mod">
        <pc:chgData name="Travis Patt" userId="3a191b68ee71d170" providerId="LiveId" clId="{E92A01B3-B1B7-4158-8474-808E7DB261F7}" dt="2024-08-28T15:38:15.304" v="803" actId="47"/>
        <pc:sldMkLst>
          <pc:docMk/>
          <pc:sldMk cId="1649597717" sldId="277"/>
        </pc:sldMkLst>
        <pc:spChg chg="mod">
          <ac:chgData name="Travis Patt" userId="3a191b68ee71d170" providerId="LiveId" clId="{E92A01B3-B1B7-4158-8474-808E7DB261F7}" dt="2024-08-28T15:24:27.145" v="330" actId="20577"/>
          <ac:spMkLst>
            <pc:docMk/>
            <pc:sldMk cId="1649597717" sldId="277"/>
            <ac:spMk id="2" creationId="{338A15DE-D135-0710-9984-A0A55E960CB0}"/>
          </ac:spMkLst>
        </pc:spChg>
        <pc:spChg chg="mod">
          <ac:chgData name="Travis Patt" userId="3a191b68ee71d170" providerId="LiveId" clId="{E92A01B3-B1B7-4158-8474-808E7DB261F7}" dt="2024-08-28T15:24:25.271" v="329" actId="20577"/>
          <ac:spMkLst>
            <pc:docMk/>
            <pc:sldMk cId="1649597717" sldId="277"/>
            <ac:spMk id="3" creationId="{ECC8AA23-D8D0-93BE-5C5F-103A750B0D2F}"/>
          </ac:spMkLst>
        </pc:spChg>
        <pc:spChg chg="add mod">
          <ac:chgData name="Travis Patt" userId="3a191b68ee71d170" providerId="LiveId" clId="{E92A01B3-B1B7-4158-8474-808E7DB261F7}" dt="2024-08-28T15:24:29.427" v="331" actId="478"/>
          <ac:spMkLst>
            <pc:docMk/>
            <pc:sldMk cId="1649597717" sldId="277"/>
            <ac:spMk id="5" creationId="{7F40EFED-3FCC-D59F-87E9-6CB83A8779DD}"/>
          </ac:spMkLst>
        </pc:spChg>
        <pc:picChg chg="del">
          <ac:chgData name="Travis Patt" userId="3a191b68ee71d170" providerId="LiveId" clId="{E92A01B3-B1B7-4158-8474-808E7DB261F7}" dt="2024-08-28T15:24:29.427" v="331" actId="478"/>
          <ac:picMkLst>
            <pc:docMk/>
            <pc:sldMk cId="1649597717" sldId="277"/>
            <ac:picMk id="15" creationId="{BBD84AA8-495D-1210-1B06-DA73C5BCF36A}"/>
          </ac:picMkLst>
        </pc:picChg>
      </pc:sldChg>
      <pc:sldChg chg="del">
        <pc:chgData name="Travis Patt" userId="3a191b68ee71d170" providerId="LiveId" clId="{E92A01B3-B1B7-4158-8474-808E7DB261F7}" dt="2024-08-28T15:12:53.990" v="88" actId="47"/>
        <pc:sldMkLst>
          <pc:docMk/>
          <pc:sldMk cId="3930438526" sldId="278"/>
        </pc:sldMkLst>
      </pc:sldChg>
      <pc:sldChg chg="del">
        <pc:chgData name="Travis Patt" userId="3a191b68ee71d170" providerId="LiveId" clId="{E92A01B3-B1B7-4158-8474-808E7DB261F7}" dt="2024-08-28T15:23:01.160" v="326" actId="47"/>
        <pc:sldMkLst>
          <pc:docMk/>
          <pc:sldMk cId="2243159397" sldId="279"/>
        </pc:sldMkLst>
      </pc:sldChg>
      <pc:sldChg chg="del">
        <pc:chgData name="Travis Patt" userId="3a191b68ee71d170" providerId="LiveId" clId="{E92A01B3-B1B7-4158-8474-808E7DB261F7}" dt="2024-08-28T15:12:50.779" v="87" actId="47"/>
        <pc:sldMkLst>
          <pc:docMk/>
          <pc:sldMk cId="467869221" sldId="280"/>
        </pc:sldMkLst>
      </pc:sldChg>
      <pc:sldChg chg="del">
        <pc:chgData name="Travis Patt" userId="3a191b68ee71d170" providerId="LiveId" clId="{E92A01B3-B1B7-4158-8474-808E7DB261F7}" dt="2024-08-28T17:08:24.784" v="3929" actId="47"/>
        <pc:sldMkLst>
          <pc:docMk/>
          <pc:sldMk cId="639264769" sldId="281"/>
        </pc:sldMkLst>
      </pc:sldChg>
      <pc:sldChg chg="modSp mod ord">
        <pc:chgData name="Travis Patt" userId="3a191b68ee71d170" providerId="LiveId" clId="{E92A01B3-B1B7-4158-8474-808E7DB261F7}" dt="2024-09-04T18:27:50.279" v="5679" actId="20577"/>
        <pc:sldMkLst>
          <pc:docMk/>
          <pc:sldMk cId="2184472291" sldId="282"/>
        </pc:sldMkLst>
        <pc:spChg chg="mod">
          <ac:chgData name="Travis Patt" userId="3a191b68ee71d170" providerId="LiveId" clId="{E92A01B3-B1B7-4158-8474-808E7DB261F7}" dt="2024-08-28T17:42:22.297" v="5309" actId="255"/>
          <ac:spMkLst>
            <pc:docMk/>
            <pc:sldMk cId="2184472291" sldId="282"/>
            <ac:spMk id="7" creationId="{4AB1CD4B-2C7F-1593-8E69-B7450F3DCAD6}"/>
          </ac:spMkLst>
        </pc:spChg>
        <pc:spChg chg="mod">
          <ac:chgData name="Travis Patt" userId="3a191b68ee71d170" providerId="LiveId" clId="{E92A01B3-B1B7-4158-8474-808E7DB261F7}" dt="2024-09-04T18:27:50.279" v="5679" actId="20577"/>
          <ac:spMkLst>
            <pc:docMk/>
            <pc:sldMk cId="2184472291" sldId="282"/>
            <ac:spMk id="8" creationId="{86613063-168A-02B8-4326-BB842F3B83E2}"/>
          </ac:spMkLst>
        </pc:spChg>
      </pc:sldChg>
      <pc:sldChg chg="modSp mod">
        <pc:chgData name="Travis Patt" userId="3a191b68ee71d170" providerId="LiveId" clId="{E92A01B3-B1B7-4158-8474-808E7DB261F7}" dt="2024-09-05T17:21:02.809" v="5685" actId="20577"/>
        <pc:sldMkLst>
          <pc:docMk/>
          <pc:sldMk cId="1672017990" sldId="284"/>
        </pc:sldMkLst>
        <pc:spChg chg="mod">
          <ac:chgData name="Travis Patt" userId="3a191b68ee71d170" providerId="LiveId" clId="{E92A01B3-B1B7-4158-8474-808E7DB261F7}" dt="2024-09-05T17:21:02.809" v="5685" actId="20577"/>
          <ac:spMkLst>
            <pc:docMk/>
            <pc:sldMk cId="1672017990" sldId="284"/>
            <ac:spMk id="2" creationId="{081AD706-11EF-C258-EBD5-C4EEFEAACF16}"/>
          </ac:spMkLst>
        </pc:spChg>
        <pc:spChg chg="mod">
          <ac:chgData name="Travis Patt" userId="3a191b68ee71d170" providerId="LiveId" clId="{E92A01B3-B1B7-4158-8474-808E7DB261F7}" dt="2024-08-28T17:07:53.972" v="3925" actId="14100"/>
          <ac:spMkLst>
            <pc:docMk/>
            <pc:sldMk cId="1672017990" sldId="284"/>
            <ac:spMk id="3" creationId="{992EC4A8-49EE-CF82-CFDC-BA9308ED0D65}"/>
          </ac:spMkLst>
        </pc:spChg>
      </pc:sldChg>
      <pc:sldChg chg="del">
        <pc:chgData name="Travis Patt" userId="3a191b68ee71d170" providerId="LiveId" clId="{E92A01B3-B1B7-4158-8474-808E7DB261F7}" dt="2024-08-28T17:05:26.702" v="3898" actId="47"/>
        <pc:sldMkLst>
          <pc:docMk/>
          <pc:sldMk cId="4233691277" sldId="292"/>
        </pc:sldMkLst>
      </pc:sldChg>
      <pc:sldChg chg="addSp delSp modSp add mod ord">
        <pc:chgData name="Travis Patt" userId="3a191b68ee71d170" providerId="LiveId" clId="{E92A01B3-B1B7-4158-8474-808E7DB261F7}" dt="2024-08-28T16:05:26.403" v="1893" actId="20577"/>
        <pc:sldMkLst>
          <pc:docMk/>
          <pc:sldMk cId="3755681766" sldId="293"/>
        </pc:sldMkLst>
        <pc:spChg chg="mod">
          <ac:chgData name="Travis Patt" userId="3a191b68ee71d170" providerId="LiveId" clId="{E92A01B3-B1B7-4158-8474-808E7DB261F7}" dt="2024-08-28T15:45:16.982" v="893" actId="20577"/>
          <ac:spMkLst>
            <pc:docMk/>
            <pc:sldMk cId="3755681766" sldId="293"/>
            <ac:spMk id="2" creationId="{314C27C8-165C-5513-DB4B-9D840097C545}"/>
          </ac:spMkLst>
        </pc:spChg>
        <pc:spChg chg="add del mod">
          <ac:chgData name="Travis Patt" userId="3a191b68ee71d170" providerId="LiveId" clId="{E92A01B3-B1B7-4158-8474-808E7DB261F7}" dt="2024-08-28T15:33:52.401" v="558" actId="931"/>
          <ac:spMkLst>
            <pc:docMk/>
            <pc:sldMk cId="3755681766" sldId="293"/>
            <ac:spMk id="4" creationId="{08E66077-0742-0322-28E6-E5433ADAB357}"/>
          </ac:spMkLst>
        </pc:spChg>
        <pc:spChg chg="add del mod">
          <ac:chgData name="Travis Patt" userId="3a191b68ee71d170" providerId="LiveId" clId="{E92A01B3-B1B7-4158-8474-808E7DB261F7}" dt="2024-08-28T16:04:15.727" v="1853" actId="931"/>
          <ac:spMkLst>
            <pc:docMk/>
            <pc:sldMk cId="3755681766" sldId="293"/>
            <ac:spMk id="10" creationId="{E0D9379B-7A21-6540-5A51-BE927087522D}"/>
          </ac:spMkLst>
        </pc:spChg>
        <pc:spChg chg="mod">
          <ac:chgData name="Travis Patt" userId="3a191b68ee71d170" providerId="LiveId" clId="{E92A01B3-B1B7-4158-8474-808E7DB261F7}" dt="2024-08-28T16:05:26.403" v="1893" actId="20577"/>
          <ac:spMkLst>
            <pc:docMk/>
            <pc:sldMk cId="3755681766" sldId="293"/>
            <ac:spMk id="52" creationId="{F2CCE123-860F-8623-781F-12CEA66980F5}"/>
          </ac:spMkLst>
        </pc:spChg>
        <pc:picChg chg="del">
          <ac:chgData name="Travis Patt" userId="3a191b68ee71d170" providerId="LiveId" clId="{E92A01B3-B1B7-4158-8474-808E7DB261F7}" dt="2024-08-28T15:28:07.473" v="456" actId="478"/>
          <ac:picMkLst>
            <pc:docMk/>
            <pc:sldMk cId="3755681766" sldId="293"/>
            <ac:picMk id="6" creationId="{D2EFEFF6-F7C9-6A12-E5D0-0DFAA1091FA6}"/>
          </ac:picMkLst>
        </pc:picChg>
        <pc:picChg chg="add del mod">
          <ac:chgData name="Travis Patt" userId="3a191b68ee71d170" providerId="LiveId" clId="{E92A01B3-B1B7-4158-8474-808E7DB261F7}" dt="2024-08-28T16:02:10.223" v="1591" actId="478"/>
          <ac:picMkLst>
            <pc:docMk/>
            <pc:sldMk cId="3755681766" sldId="293"/>
            <ac:picMk id="8" creationId="{C2FD4A35-2606-D824-C55D-DAC4A14C328E}"/>
          </ac:picMkLst>
        </pc:picChg>
        <pc:picChg chg="add mod">
          <ac:chgData name="Travis Patt" userId="3a191b68ee71d170" providerId="LiveId" clId="{E92A01B3-B1B7-4158-8474-808E7DB261F7}" dt="2024-08-28T16:04:43.517" v="1859" actId="14100"/>
          <ac:picMkLst>
            <pc:docMk/>
            <pc:sldMk cId="3755681766" sldId="293"/>
            <ac:picMk id="12" creationId="{5C15EA48-A0DD-404A-FA51-FFD9153A83D8}"/>
          </ac:picMkLst>
        </pc:picChg>
      </pc:sldChg>
      <pc:sldChg chg="addSp delSp modSp add mod">
        <pc:chgData name="Travis Patt" userId="3a191b68ee71d170" providerId="LiveId" clId="{E92A01B3-B1B7-4158-8474-808E7DB261F7}" dt="2024-08-28T16:42:44.646" v="3053" actId="14100"/>
        <pc:sldMkLst>
          <pc:docMk/>
          <pc:sldMk cId="1847414147" sldId="294"/>
        </pc:sldMkLst>
        <pc:spChg chg="mod">
          <ac:chgData name="Travis Patt" userId="3a191b68ee71d170" providerId="LiveId" clId="{E92A01B3-B1B7-4158-8474-808E7DB261F7}" dt="2024-08-28T16:20:06.226" v="2320" actId="20577"/>
          <ac:spMkLst>
            <pc:docMk/>
            <pc:sldMk cId="1847414147" sldId="294"/>
            <ac:spMk id="2" creationId="{314C27C8-165C-5513-DB4B-9D840097C545}"/>
          </ac:spMkLst>
        </pc:spChg>
        <pc:spChg chg="add del mod">
          <ac:chgData name="Travis Patt" userId="3a191b68ee71d170" providerId="LiveId" clId="{E92A01B3-B1B7-4158-8474-808E7DB261F7}" dt="2024-08-28T16:23:58.474" v="2545" actId="931"/>
          <ac:spMkLst>
            <pc:docMk/>
            <pc:sldMk cId="1847414147" sldId="294"/>
            <ac:spMk id="4" creationId="{5871DD9F-DE70-1F31-879C-F789B2059EC4}"/>
          </ac:spMkLst>
        </pc:spChg>
        <pc:spChg chg="add del mod">
          <ac:chgData name="Travis Patt" userId="3a191b68ee71d170" providerId="LiveId" clId="{E92A01B3-B1B7-4158-8474-808E7DB261F7}" dt="2024-08-28T16:36:46.454" v="2779" actId="478"/>
          <ac:spMkLst>
            <pc:docMk/>
            <pc:sldMk cId="1847414147" sldId="294"/>
            <ac:spMk id="10" creationId="{380F5FAE-C41F-669E-3784-8F41C017A3CC}"/>
          </ac:spMkLst>
        </pc:spChg>
        <pc:spChg chg="add del mod">
          <ac:chgData name="Travis Patt" userId="3a191b68ee71d170" providerId="LiveId" clId="{E92A01B3-B1B7-4158-8474-808E7DB261F7}" dt="2024-08-28T16:36:39.342" v="2773" actId="478"/>
          <ac:spMkLst>
            <pc:docMk/>
            <pc:sldMk cId="1847414147" sldId="294"/>
            <ac:spMk id="14" creationId="{FFF854C7-5E66-4D8C-ED6F-B2D5E40B447D}"/>
          </ac:spMkLst>
        </pc:spChg>
        <pc:spChg chg="mod">
          <ac:chgData name="Travis Patt" userId="3a191b68ee71d170" providerId="LiveId" clId="{E92A01B3-B1B7-4158-8474-808E7DB261F7}" dt="2024-08-28T16:42:44.646" v="3053" actId="14100"/>
          <ac:spMkLst>
            <pc:docMk/>
            <pc:sldMk cId="1847414147" sldId="294"/>
            <ac:spMk id="52" creationId="{F2CCE123-860F-8623-781F-12CEA66980F5}"/>
          </ac:spMkLst>
        </pc:spChg>
        <pc:picChg chg="add del mod">
          <ac:chgData name="Travis Patt" userId="3a191b68ee71d170" providerId="LiveId" clId="{E92A01B3-B1B7-4158-8474-808E7DB261F7}" dt="2024-08-28T16:36:46.454" v="2779" actId="478"/>
          <ac:picMkLst>
            <pc:docMk/>
            <pc:sldMk cId="1847414147" sldId="294"/>
            <ac:picMk id="7" creationId="{4E9E282C-A80E-3707-8EB3-73E5C5A9908F}"/>
          </ac:picMkLst>
        </pc:picChg>
        <pc:picChg chg="del">
          <ac:chgData name="Travis Patt" userId="3a191b68ee71d170" providerId="LiveId" clId="{E92A01B3-B1B7-4158-8474-808E7DB261F7}" dt="2024-08-28T15:39:07.844" v="831" actId="478"/>
          <ac:picMkLst>
            <pc:docMk/>
            <pc:sldMk cId="1847414147" sldId="294"/>
            <ac:picMk id="8" creationId="{C2FD4A35-2606-D824-C55D-DAC4A14C328E}"/>
          </ac:picMkLst>
        </pc:picChg>
        <pc:picChg chg="add del mod">
          <ac:chgData name="Travis Patt" userId="3a191b68ee71d170" providerId="LiveId" clId="{E92A01B3-B1B7-4158-8474-808E7DB261F7}" dt="2024-08-28T16:36:45.652" v="2778" actId="931"/>
          <ac:picMkLst>
            <pc:docMk/>
            <pc:sldMk cId="1847414147" sldId="294"/>
            <ac:picMk id="12" creationId="{9E078733-87DC-6482-EEE0-C9F7ED800FE9}"/>
          </ac:picMkLst>
        </pc:picChg>
        <pc:picChg chg="add mod">
          <ac:chgData name="Travis Patt" userId="3a191b68ee71d170" providerId="LiveId" clId="{E92A01B3-B1B7-4158-8474-808E7DB261F7}" dt="2024-08-28T16:36:38.639" v="2772" actId="931"/>
          <ac:picMkLst>
            <pc:docMk/>
            <pc:sldMk cId="1847414147" sldId="294"/>
            <ac:picMk id="16" creationId="{034BCED0-E3EA-3F4D-FE8C-1CBCEC2D0793}"/>
          </ac:picMkLst>
        </pc:picChg>
      </pc:sldChg>
      <pc:sldChg chg="addSp delSp modSp add mod">
        <pc:chgData name="Travis Patt" userId="3a191b68ee71d170" providerId="LiveId" clId="{E92A01B3-B1B7-4158-8474-808E7DB261F7}" dt="2024-08-28T17:44:20.706" v="5321" actId="20577"/>
        <pc:sldMkLst>
          <pc:docMk/>
          <pc:sldMk cId="1795414606" sldId="295"/>
        </pc:sldMkLst>
        <pc:spChg chg="mod">
          <ac:chgData name="Travis Patt" userId="3a191b68ee71d170" providerId="LiveId" clId="{E92A01B3-B1B7-4158-8474-808E7DB261F7}" dt="2024-08-28T15:48:33.491" v="1087" actId="20577"/>
          <ac:spMkLst>
            <pc:docMk/>
            <pc:sldMk cId="1795414606" sldId="295"/>
            <ac:spMk id="2" creationId="{314C27C8-165C-5513-DB4B-9D840097C545}"/>
          </ac:spMkLst>
        </pc:spChg>
        <pc:spChg chg="add del mod">
          <ac:chgData name="Travis Patt" userId="3a191b68ee71d170" providerId="LiveId" clId="{E92A01B3-B1B7-4158-8474-808E7DB261F7}" dt="2024-08-28T15:59:32.897" v="1303" actId="931"/>
          <ac:spMkLst>
            <pc:docMk/>
            <pc:sldMk cId="1795414606" sldId="295"/>
            <ac:spMk id="4" creationId="{2537670D-6296-89B7-A6D6-A277FE097E51}"/>
          </ac:spMkLst>
        </pc:spChg>
        <pc:spChg chg="mod">
          <ac:chgData name="Travis Patt" userId="3a191b68ee71d170" providerId="LiveId" clId="{E92A01B3-B1B7-4158-8474-808E7DB261F7}" dt="2024-08-28T17:44:20.706" v="5321" actId="20577"/>
          <ac:spMkLst>
            <pc:docMk/>
            <pc:sldMk cId="1795414606" sldId="295"/>
            <ac:spMk id="52" creationId="{F2CCE123-860F-8623-781F-12CEA66980F5}"/>
          </ac:spMkLst>
        </pc:spChg>
        <pc:picChg chg="del">
          <ac:chgData name="Travis Patt" userId="3a191b68ee71d170" providerId="LiveId" clId="{E92A01B3-B1B7-4158-8474-808E7DB261F7}" dt="2024-08-28T15:52:14.334" v="1302" actId="478"/>
          <ac:picMkLst>
            <pc:docMk/>
            <pc:sldMk cId="1795414606" sldId="295"/>
            <ac:picMk id="6" creationId="{D2EFEFF6-F7C9-6A12-E5D0-0DFAA1091FA6}"/>
          </ac:picMkLst>
        </pc:picChg>
        <pc:picChg chg="add mod">
          <ac:chgData name="Travis Patt" userId="3a191b68ee71d170" providerId="LiveId" clId="{E92A01B3-B1B7-4158-8474-808E7DB261F7}" dt="2024-08-28T17:43:54.385" v="5313" actId="14100"/>
          <ac:picMkLst>
            <pc:docMk/>
            <pc:sldMk cId="1795414606" sldId="295"/>
            <ac:picMk id="8" creationId="{74C01CE3-8163-7C35-FA9B-48DD9D9B6005}"/>
          </ac:picMkLst>
        </pc:picChg>
      </pc:sldChg>
      <pc:sldChg chg="modSp add mod">
        <pc:chgData name="Travis Patt" userId="3a191b68ee71d170" providerId="LiveId" clId="{E92A01B3-B1B7-4158-8474-808E7DB261F7}" dt="2024-08-28T17:10:11.044" v="3939" actId="20577"/>
        <pc:sldMkLst>
          <pc:docMk/>
          <pc:sldMk cId="3946167536" sldId="296"/>
        </pc:sldMkLst>
        <pc:spChg chg="mod">
          <ac:chgData name="Travis Patt" userId="3a191b68ee71d170" providerId="LiveId" clId="{E92A01B3-B1B7-4158-8474-808E7DB261F7}" dt="2024-08-28T16:18:10.094" v="2233" actId="20577"/>
          <ac:spMkLst>
            <pc:docMk/>
            <pc:sldMk cId="3946167536" sldId="296"/>
            <ac:spMk id="2" creationId="{314C27C8-165C-5513-DB4B-9D840097C545}"/>
          </ac:spMkLst>
        </pc:spChg>
        <pc:spChg chg="mod">
          <ac:chgData name="Travis Patt" userId="3a191b68ee71d170" providerId="LiveId" clId="{E92A01B3-B1B7-4158-8474-808E7DB261F7}" dt="2024-08-28T17:10:11.044" v="3939" actId="20577"/>
          <ac:spMkLst>
            <pc:docMk/>
            <pc:sldMk cId="3946167536" sldId="296"/>
            <ac:spMk id="52" creationId="{F2CCE123-860F-8623-781F-12CEA66980F5}"/>
          </ac:spMkLst>
        </pc:spChg>
      </pc:sldChg>
      <pc:sldChg chg="addSp delSp modSp add mod">
        <pc:chgData name="Travis Patt" userId="3a191b68ee71d170" providerId="LiveId" clId="{E92A01B3-B1B7-4158-8474-808E7DB261F7}" dt="2024-08-28T17:09:25.420" v="3932" actId="113"/>
        <pc:sldMkLst>
          <pc:docMk/>
          <pc:sldMk cId="83144397" sldId="297"/>
        </pc:sldMkLst>
        <pc:spChg chg="mod">
          <ac:chgData name="Travis Patt" userId="3a191b68ee71d170" providerId="LiveId" clId="{E92A01B3-B1B7-4158-8474-808E7DB261F7}" dt="2024-08-28T16:05:43.772" v="1905" actId="20577"/>
          <ac:spMkLst>
            <pc:docMk/>
            <pc:sldMk cId="83144397" sldId="297"/>
            <ac:spMk id="2" creationId="{314C27C8-165C-5513-DB4B-9D840097C545}"/>
          </ac:spMkLst>
        </pc:spChg>
        <pc:spChg chg="add del mod">
          <ac:chgData name="Travis Patt" userId="3a191b68ee71d170" providerId="LiveId" clId="{E92A01B3-B1B7-4158-8474-808E7DB261F7}" dt="2024-08-28T16:06:15.760" v="1917" actId="931"/>
          <ac:spMkLst>
            <pc:docMk/>
            <pc:sldMk cId="83144397" sldId="297"/>
            <ac:spMk id="4" creationId="{1481BC9B-D154-9CE1-0A27-5266229D3AEB}"/>
          </ac:spMkLst>
        </pc:spChg>
        <pc:spChg chg="mod">
          <ac:chgData name="Travis Patt" userId="3a191b68ee71d170" providerId="LiveId" clId="{E92A01B3-B1B7-4158-8474-808E7DB261F7}" dt="2024-08-28T17:09:25.420" v="3932" actId="113"/>
          <ac:spMkLst>
            <pc:docMk/>
            <pc:sldMk cId="83144397" sldId="297"/>
            <ac:spMk id="52" creationId="{F2CCE123-860F-8623-781F-12CEA66980F5}"/>
          </ac:spMkLst>
        </pc:spChg>
        <pc:picChg chg="add mod">
          <ac:chgData name="Travis Patt" userId="3a191b68ee71d170" providerId="LiveId" clId="{E92A01B3-B1B7-4158-8474-808E7DB261F7}" dt="2024-08-28T16:06:36.273" v="1921" actId="14100"/>
          <ac:picMkLst>
            <pc:docMk/>
            <pc:sldMk cId="83144397" sldId="297"/>
            <ac:picMk id="7" creationId="{6AAED4BC-AC4A-D687-DE7F-11EBFF69E583}"/>
          </ac:picMkLst>
        </pc:picChg>
        <pc:picChg chg="del">
          <ac:chgData name="Travis Patt" userId="3a191b68ee71d170" providerId="LiveId" clId="{E92A01B3-B1B7-4158-8474-808E7DB261F7}" dt="2024-08-28T16:06:04.957" v="1916" actId="478"/>
          <ac:picMkLst>
            <pc:docMk/>
            <pc:sldMk cId="83144397" sldId="297"/>
            <ac:picMk id="12" creationId="{5C15EA48-A0DD-404A-FA51-FFD9153A83D8}"/>
          </ac:picMkLst>
        </pc:picChg>
      </pc:sldChg>
      <pc:sldChg chg="addSp delSp modSp add mod">
        <pc:chgData name="Travis Patt" userId="3a191b68ee71d170" providerId="LiveId" clId="{E92A01B3-B1B7-4158-8474-808E7DB261F7}" dt="2024-08-28T17:45:24.343" v="5327" actId="113"/>
        <pc:sldMkLst>
          <pc:docMk/>
          <pc:sldMk cId="2037988777" sldId="298"/>
        </pc:sldMkLst>
        <pc:spChg chg="mod">
          <ac:chgData name="Travis Patt" userId="3a191b68ee71d170" providerId="LiveId" clId="{E92A01B3-B1B7-4158-8474-808E7DB261F7}" dt="2024-08-28T16:54:05.518" v="3305" actId="20577"/>
          <ac:spMkLst>
            <pc:docMk/>
            <pc:sldMk cId="2037988777" sldId="298"/>
            <ac:spMk id="2" creationId="{314C27C8-165C-5513-DB4B-9D840097C545}"/>
          </ac:spMkLst>
        </pc:spChg>
        <pc:spChg chg="add del mod">
          <ac:chgData name="Travis Patt" userId="3a191b68ee71d170" providerId="LiveId" clId="{E92A01B3-B1B7-4158-8474-808E7DB261F7}" dt="2024-08-28T16:27:52.448" v="2743" actId="931"/>
          <ac:spMkLst>
            <pc:docMk/>
            <pc:sldMk cId="2037988777" sldId="298"/>
            <ac:spMk id="4" creationId="{C9D7B591-4863-DB43-4FF6-AF823379814A}"/>
          </ac:spMkLst>
        </pc:spChg>
        <pc:spChg chg="add del mod">
          <ac:chgData name="Travis Patt" userId="3a191b68ee71d170" providerId="LiveId" clId="{E92A01B3-B1B7-4158-8474-808E7DB261F7}" dt="2024-08-28T16:29:33.039" v="2750" actId="931"/>
          <ac:spMkLst>
            <pc:docMk/>
            <pc:sldMk cId="2037988777" sldId="298"/>
            <ac:spMk id="10" creationId="{7453A8B7-7CA4-AD67-D1FB-DA073DFB8FEE}"/>
          </ac:spMkLst>
        </pc:spChg>
        <pc:spChg chg="mod">
          <ac:chgData name="Travis Patt" userId="3a191b68ee71d170" providerId="LiveId" clId="{E92A01B3-B1B7-4158-8474-808E7DB261F7}" dt="2024-08-28T17:45:24.343" v="5327" actId="113"/>
          <ac:spMkLst>
            <pc:docMk/>
            <pc:sldMk cId="2037988777" sldId="298"/>
            <ac:spMk id="52" creationId="{F2CCE123-860F-8623-781F-12CEA66980F5}"/>
          </ac:spMkLst>
        </pc:spChg>
        <pc:picChg chg="del">
          <ac:chgData name="Travis Patt" userId="3a191b68ee71d170" providerId="LiveId" clId="{E92A01B3-B1B7-4158-8474-808E7DB261F7}" dt="2024-08-28T16:27:37.018" v="2742" actId="478"/>
          <ac:picMkLst>
            <pc:docMk/>
            <pc:sldMk cId="2037988777" sldId="298"/>
            <ac:picMk id="7" creationId="{4E9E282C-A80E-3707-8EB3-73E5C5A9908F}"/>
          </ac:picMkLst>
        </pc:picChg>
        <pc:picChg chg="add del mod">
          <ac:chgData name="Travis Patt" userId="3a191b68ee71d170" providerId="LiveId" clId="{E92A01B3-B1B7-4158-8474-808E7DB261F7}" dt="2024-08-28T16:28:44.791" v="2749" actId="478"/>
          <ac:picMkLst>
            <pc:docMk/>
            <pc:sldMk cId="2037988777" sldId="298"/>
            <ac:picMk id="8" creationId="{A44258B9-B2A7-AD82-4A22-E9107D7456F0}"/>
          </ac:picMkLst>
        </pc:picChg>
        <pc:picChg chg="add mod">
          <ac:chgData name="Travis Patt" userId="3a191b68ee71d170" providerId="LiveId" clId="{E92A01B3-B1B7-4158-8474-808E7DB261F7}" dt="2024-08-28T16:29:46.864" v="2753" actId="14100"/>
          <ac:picMkLst>
            <pc:docMk/>
            <pc:sldMk cId="2037988777" sldId="298"/>
            <ac:picMk id="12" creationId="{0A15A430-5528-F670-0B8E-E8B43EB3D09A}"/>
          </ac:picMkLst>
        </pc:picChg>
      </pc:sldChg>
      <pc:sldChg chg="addSp delSp modSp add mod">
        <pc:chgData name="Travis Patt" userId="3a191b68ee71d170" providerId="LiveId" clId="{E92A01B3-B1B7-4158-8474-808E7DB261F7}" dt="2024-08-28T17:54:09.164" v="5573" actId="207"/>
        <pc:sldMkLst>
          <pc:docMk/>
          <pc:sldMk cId="14989191" sldId="299"/>
        </pc:sldMkLst>
        <pc:spChg chg="mod">
          <ac:chgData name="Travis Patt" userId="3a191b68ee71d170" providerId="LiveId" clId="{E92A01B3-B1B7-4158-8474-808E7DB261F7}" dt="2024-08-28T16:59:44.334" v="3711" actId="20577"/>
          <ac:spMkLst>
            <pc:docMk/>
            <pc:sldMk cId="14989191" sldId="299"/>
            <ac:spMk id="2" creationId="{314C27C8-165C-5513-DB4B-9D840097C545}"/>
          </ac:spMkLst>
        </pc:spChg>
        <pc:spChg chg="add del mod">
          <ac:chgData name="Travis Patt" userId="3a191b68ee71d170" providerId="LiveId" clId="{E92A01B3-B1B7-4158-8474-808E7DB261F7}" dt="2024-08-28T17:01:46.478" v="3879" actId="931"/>
          <ac:spMkLst>
            <pc:docMk/>
            <pc:sldMk cId="14989191" sldId="299"/>
            <ac:spMk id="4" creationId="{BDEFE753-5D9A-8200-EAAC-D99FF8436110}"/>
          </ac:spMkLst>
        </pc:spChg>
        <pc:spChg chg="add del mod">
          <ac:chgData name="Travis Patt" userId="3a191b68ee71d170" providerId="LiveId" clId="{E92A01B3-B1B7-4158-8474-808E7DB261F7}" dt="2024-08-28T17:04:16.257" v="3888" actId="931"/>
          <ac:spMkLst>
            <pc:docMk/>
            <pc:sldMk cId="14989191" sldId="299"/>
            <ac:spMk id="9" creationId="{1B5D8DF2-125A-4FA2-0BE7-41A4DB626F61}"/>
          </ac:spMkLst>
        </pc:spChg>
        <pc:spChg chg="mod">
          <ac:chgData name="Travis Patt" userId="3a191b68ee71d170" providerId="LiveId" clId="{E92A01B3-B1B7-4158-8474-808E7DB261F7}" dt="2024-08-28T17:54:09.164" v="5573" actId="207"/>
          <ac:spMkLst>
            <pc:docMk/>
            <pc:sldMk cId="14989191" sldId="299"/>
            <ac:spMk id="52" creationId="{F2CCE123-860F-8623-781F-12CEA66980F5}"/>
          </ac:spMkLst>
        </pc:spChg>
        <pc:picChg chg="add del mod">
          <ac:chgData name="Travis Patt" userId="3a191b68ee71d170" providerId="LiveId" clId="{E92A01B3-B1B7-4158-8474-808E7DB261F7}" dt="2024-08-28T17:04:15.473" v="3887" actId="478"/>
          <ac:picMkLst>
            <pc:docMk/>
            <pc:sldMk cId="14989191" sldId="299"/>
            <ac:picMk id="7" creationId="{675D1AD0-E815-DBA9-9821-1FA988A2AD08}"/>
          </ac:picMkLst>
        </pc:picChg>
        <pc:picChg chg="add mod">
          <ac:chgData name="Travis Patt" userId="3a191b68ee71d170" providerId="LiveId" clId="{E92A01B3-B1B7-4158-8474-808E7DB261F7}" dt="2024-08-28T17:05:00.578" v="3896" actId="14100"/>
          <ac:picMkLst>
            <pc:docMk/>
            <pc:sldMk cId="14989191" sldId="299"/>
            <ac:picMk id="11" creationId="{726AB32E-928A-6C81-7F79-08E952442FE5}"/>
          </ac:picMkLst>
        </pc:picChg>
        <pc:picChg chg="del">
          <ac:chgData name="Travis Patt" userId="3a191b68ee71d170" providerId="LiveId" clId="{E92A01B3-B1B7-4158-8474-808E7DB261F7}" dt="2024-08-28T16:46:49.495" v="3226" actId="478"/>
          <ac:picMkLst>
            <pc:docMk/>
            <pc:sldMk cId="14989191" sldId="299"/>
            <ac:picMk id="12" creationId="{0A15A430-5528-F670-0B8E-E8B43EB3D09A}"/>
          </ac:picMkLst>
        </pc:picChg>
      </pc:sldChg>
      <pc:sldChg chg="addSp delSp modSp add mod">
        <pc:chgData name="Travis Patt" userId="3a191b68ee71d170" providerId="LiveId" clId="{E92A01B3-B1B7-4158-8474-808E7DB261F7}" dt="2024-08-28T17:11:17.592" v="3942" actId="113"/>
        <pc:sldMkLst>
          <pc:docMk/>
          <pc:sldMk cId="1371677533" sldId="300"/>
        </pc:sldMkLst>
        <pc:spChg chg="mod">
          <ac:chgData name="Travis Patt" userId="3a191b68ee71d170" providerId="LiveId" clId="{E92A01B3-B1B7-4158-8474-808E7DB261F7}" dt="2024-08-28T16:54:27.230" v="3310" actId="20577"/>
          <ac:spMkLst>
            <pc:docMk/>
            <pc:sldMk cId="1371677533" sldId="300"/>
            <ac:spMk id="2" creationId="{314C27C8-165C-5513-DB4B-9D840097C545}"/>
          </ac:spMkLst>
        </pc:spChg>
        <pc:spChg chg="add del mod">
          <ac:chgData name="Travis Patt" userId="3a191b68ee71d170" providerId="LiveId" clId="{E92A01B3-B1B7-4158-8474-808E7DB261F7}" dt="2024-08-28T16:56:55.067" v="3590" actId="931"/>
          <ac:spMkLst>
            <pc:docMk/>
            <pc:sldMk cId="1371677533" sldId="300"/>
            <ac:spMk id="4" creationId="{80C58C96-B6E5-4C67-1416-76E2C9FA16D6}"/>
          </ac:spMkLst>
        </pc:spChg>
        <pc:spChg chg="mod">
          <ac:chgData name="Travis Patt" userId="3a191b68ee71d170" providerId="LiveId" clId="{E92A01B3-B1B7-4158-8474-808E7DB261F7}" dt="2024-08-28T17:11:17.592" v="3942" actId="113"/>
          <ac:spMkLst>
            <pc:docMk/>
            <pc:sldMk cId="1371677533" sldId="300"/>
            <ac:spMk id="52" creationId="{F2CCE123-860F-8623-781F-12CEA66980F5}"/>
          </ac:spMkLst>
        </pc:spChg>
        <pc:picChg chg="add mod">
          <ac:chgData name="Travis Patt" userId="3a191b68ee71d170" providerId="LiveId" clId="{E92A01B3-B1B7-4158-8474-808E7DB261F7}" dt="2024-08-28T16:57:11.577" v="3596" actId="14100"/>
          <ac:picMkLst>
            <pc:docMk/>
            <pc:sldMk cId="1371677533" sldId="300"/>
            <ac:picMk id="7" creationId="{C18ED501-B0F5-1D76-63F8-D7ECF9407334}"/>
          </ac:picMkLst>
        </pc:picChg>
        <pc:picChg chg="del">
          <ac:chgData name="Travis Patt" userId="3a191b68ee71d170" providerId="LiveId" clId="{E92A01B3-B1B7-4158-8474-808E7DB261F7}" dt="2024-08-28T16:56:50.575" v="3589" actId="478"/>
          <ac:picMkLst>
            <pc:docMk/>
            <pc:sldMk cId="1371677533" sldId="300"/>
            <ac:picMk id="12" creationId="{0A15A430-5528-F670-0B8E-E8B43EB3D09A}"/>
          </ac:picMkLst>
        </pc:picChg>
      </pc:sldChg>
      <pc:sldChg chg="addSp delSp modSp add mod">
        <pc:chgData name="Travis Patt" userId="3a191b68ee71d170" providerId="LiveId" clId="{E92A01B3-B1B7-4158-8474-808E7DB261F7}" dt="2024-08-28T17:54:33.201" v="5576" actId="20577"/>
        <pc:sldMkLst>
          <pc:docMk/>
          <pc:sldMk cId="10252877" sldId="301"/>
        </pc:sldMkLst>
        <pc:spChg chg="mod">
          <ac:chgData name="Travis Patt" userId="3a191b68ee71d170" providerId="LiveId" clId="{E92A01B3-B1B7-4158-8474-808E7DB261F7}" dt="2024-08-28T17:12:20.564" v="3981" actId="20577"/>
          <ac:spMkLst>
            <pc:docMk/>
            <pc:sldMk cId="10252877" sldId="301"/>
            <ac:spMk id="2" creationId="{314C27C8-165C-5513-DB4B-9D840097C545}"/>
          </ac:spMkLst>
        </pc:spChg>
        <pc:spChg chg="add del mod">
          <ac:chgData name="Travis Patt" userId="3a191b68ee71d170" providerId="LiveId" clId="{E92A01B3-B1B7-4158-8474-808E7DB261F7}" dt="2024-08-28T17:20:17.861" v="4423" actId="931"/>
          <ac:spMkLst>
            <pc:docMk/>
            <pc:sldMk cId="10252877" sldId="301"/>
            <ac:spMk id="4" creationId="{51F4F063-6F1C-9ADD-8B61-F323CFFD1F14}"/>
          </ac:spMkLst>
        </pc:spChg>
        <pc:spChg chg="mod">
          <ac:chgData name="Travis Patt" userId="3a191b68ee71d170" providerId="LiveId" clId="{E92A01B3-B1B7-4158-8474-808E7DB261F7}" dt="2024-08-28T17:54:33.201" v="5576" actId="20577"/>
          <ac:spMkLst>
            <pc:docMk/>
            <pc:sldMk cId="10252877" sldId="301"/>
            <ac:spMk id="52" creationId="{F2CCE123-860F-8623-781F-12CEA66980F5}"/>
          </ac:spMkLst>
        </pc:spChg>
        <pc:picChg chg="add mod">
          <ac:chgData name="Travis Patt" userId="3a191b68ee71d170" providerId="LiveId" clId="{E92A01B3-B1B7-4158-8474-808E7DB261F7}" dt="2024-08-28T17:20:40.521" v="4431" actId="14100"/>
          <ac:picMkLst>
            <pc:docMk/>
            <pc:sldMk cId="10252877" sldId="301"/>
            <ac:picMk id="7" creationId="{516553BC-19FA-6FBE-5999-E4173C5872F1}"/>
          </ac:picMkLst>
        </pc:picChg>
        <pc:picChg chg="del">
          <ac:chgData name="Travis Patt" userId="3a191b68ee71d170" providerId="LiveId" clId="{E92A01B3-B1B7-4158-8474-808E7DB261F7}" dt="2024-08-28T17:20:11.645" v="4422" actId="478"/>
          <ac:picMkLst>
            <pc:docMk/>
            <pc:sldMk cId="10252877" sldId="301"/>
            <ac:picMk id="11" creationId="{726AB32E-928A-6C81-7F79-08E952442FE5}"/>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976AB79-C677-3DB7-78CF-9305D586148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13AB137-CEA6-0244-F12B-1ECC21172D0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DC994AA-C437-4EF4-8BEF-0B832D7FA420}" type="datetimeFigureOut">
              <a:rPr lang="en-US" smtClean="0"/>
              <a:t>9/5/2024</a:t>
            </a:fld>
            <a:endParaRPr lang="en-US"/>
          </a:p>
        </p:txBody>
      </p:sp>
      <p:sp>
        <p:nvSpPr>
          <p:cNvPr id="4" name="Footer Placeholder 3">
            <a:extLst>
              <a:ext uri="{FF2B5EF4-FFF2-40B4-BE49-F238E27FC236}">
                <a16:creationId xmlns:a16="http://schemas.microsoft.com/office/drawing/2014/main" id="{0868EC96-C6CC-F2AF-D90F-143F4D20A07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94F8EC8D-EF88-0275-F75C-A789924433B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F757874-EF65-4B61-B062-40C932C81294}" type="slidenum">
              <a:rPr lang="en-US" smtClean="0"/>
              <a:t>‹#›</a:t>
            </a:fld>
            <a:endParaRPr lang="en-US"/>
          </a:p>
        </p:txBody>
      </p:sp>
    </p:spTree>
    <p:extLst>
      <p:ext uri="{BB962C8B-B14F-4D97-AF65-F5344CB8AC3E}">
        <p14:creationId xmlns:p14="http://schemas.microsoft.com/office/powerpoint/2010/main" val="347202786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B4FE048-FAD0-D943-9A17-3C4CB7633182}" type="datetimeFigureOut">
              <a:rPr lang="en-US" smtClean="0"/>
              <a:t>9/5/2024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5247812-3409-784D-BAE7-ABE53735D59F}" type="slidenum">
              <a:rPr lang="en-US" smtClean="0"/>
              <a:t>‹#›</a:t>
            </a:fld>
            <a:endParaRPr lang="en-US"/>
          </a:p>
        </p:txBody>
      </p:sp>
    </p:spTree>
    <p:extLst>
      <p:ext uri="{BB962C8B-B14F-4D97-AF65-F5344CB8AC3E}">
        <p14:creationId xmlns:p14="http://schemas.microsoft.com/office/powerpoint/2010/main" val="10150300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F23A35-1FA6-84F9-C9C9-8EFD760A508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67CDB01-A300-500A-E9FF-5021D5B2164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3B90371-6E13-9BA6-3274-E7DFC0AA832F}"/>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75DD689E-823E-FB48-22C9-BEE63C553E8C}"/>
              </a:ext>
            </a:extLst>
          </p:cNvPr>
          <p:cNvSpPr>
            <a:spLocks noGrp="1"/>
          </p:cNvSpPr>
          <p:nvPr>
            <p:ph type="sldNum" sz="quarter" idx="5"/>
          </p:nvPr>
        </p:nvSpPr>
        <p:spPr/>
        <p:txBody>
          <a:bodyPr/>
          <a:lstStyle/>
          <a:p>
            <a:fld id="{55247812-3409-784D-BAE7-ABE53735D59F}" type="slidenum">
              <a:rPr lang="en-US" smtClean="0"/>
              <a:t>2</a:t>
            </a:fld>
            <a:endParaRPr lang="en-US"/>
          </a:p>
        </p:txBody>
      </p:sp>
    </p:spTree>
    <p:extLst>
      <p:ext uri="{BB962C8B-B14F-4D97-AF65-F5344CB8AC3E}">
        <p14:creationId xmlns:p14="http://schemas.microsoft.com/office/powerpoint/2010/main" val="22172940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5247812-3409-784D-BAE7-ABE53735D59F}" type="slidenum">
              <a:rPr lang="en-US" smtClean="0"/>
              <a:t>11</a:t>
            </a:fld>
            <a:endParaRPr lang="en-US"/>
          </a:p>
        </p:txBody>
      </p:sp>
    </p:spTree>
    <p:extLst>
      <p:ext uri="{BB962C8B-B14F-4D97-AF65-F5344CB8AC3E}">
        <p14:creationId xmlns:p14="http://schemas.microsoft.com/office/powerpoint/2010/main" val="41471203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5247812-3409-784D-BAE7-ABE53735D59F}" type="slidenum">
              <a:rPr lang="en-US" smtClean="0"/>
              <a:t>12</a:t>
            </a:fld>
            <a:endParaRPr lang="en-US"/>
          </a:p>
        </p:txBody>
      </p:sp>
    </p:spTree>
    <p:extLst>
      <p:ext uri="{BB962C8B-B14F-4D97-AF65-F5344CB8AC3E}">
        <p14:creationId xmlns:p14="http://schemas.microsoft.com/office/powerpoint/2010/main" val="42517875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13</a:t>
            </a:fld>
            <a:endParaRPr lang="en-US"/>
          </a:p>
        </p:txBody>
      </p:sp>
    </p:spTree>
    <p:extLst>
      <p:ext uri="{BB962C8B-B14F-4D97-AF65-F5344CB8AC3E}">
        <p14:creationId xmlns:p14="http://schemas.microsoft.com/office/powerpoint/2010/main" val="29863874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5247812-3409-784D-BAE7-ABE53735D59F}" type="slidenum">
              <a:rPr lang="en-US" smtClean="0"/>
              <a:t>3</a:t>
            </a:fld>
            <a:endParaRPr lang="en-US"/>
          </a:p>
        </p:txBody>
      </p:sp>
    </p:spTree>
    <p:extLst>
      <p:ext uri="{BB962C8B-B14F-4D97-AF65-F5344CB8AC3E}">
        <p14:creationId xmlns:p14="http://schemas.microsoft.com/office/powerpoint/2010/main" val="10156139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5247812-3409-784D-BAE7-ABE53735D59F}" type="slidenum">
              <a:rPr lang="en-US" smtClean="0"/>
              <a:t>4</a:t>
            </a:fld>
            <a:endParaRPr lang="en-US"/>
          </a:p>
        </p:txBody>
      </p:sp>
    </p:spTree>
    <p:extLst>
      <p:ext uri="{BB962C8B-B14F-4D97-AF65-F5344CB8AC3E}">
        <p14:creationId xmlns:p14="http://schemas.microsoft.com/office/powerpoint/2010/main" val="18972352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5247812-3409-784D-BAE7-ABE53735D59F}" type="slidenum">
              <a:rPr lang="en-US" smtClean="0"/>
              <a:t>5</a:t>
            </a:fld>
            <a:endParaRPr lang="en-US"/>
          </a:p>
        </p:txBody>
      </p:sp>
    </p:spTree>
    <p:extLst>
      <p:ext uri="{BB962C8B-B14F-4D97-AF65-F5344CB8AC3E}">
        <p14:creationId xmlns:p14="http://schemas.microsoft.com/office/powerpoint/2010/main" val="4903999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5247812-3409-784D-BAE7-ABE53735D59F}" type="slidenum">
              <a:rPr lang="en-US" smtClean="0"/>
              <a:t>6</a:t>
            </a:fld>
            <a:endParaRPr lang="en-US"/>
          </a:p>
        </p:txBody>
      </p:sp>
    </p:spTree>
    <p:extLst>
      <p:ext uri="{BB962C8B-B14F-4D97-AF65-F5344CB8AC3E}">
        <p14:creationId xmlns:p14="http://schemas.microsoft.com/office/powerpoint/2010/main" val="40301163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5247812-3409-784D-BAE7-ABE53735D59F}" type="slidenum">
              <a:rPr lang="en-US" smtClean="0"/>
              <a:t>7</a:t>
            </a:fld>
            <a:endParaRPr lang="en-US"/>
          </a:p>
        </p:txBody>
      </p:sp>
    </p:spTree>
    <p:extLst>
      <p:ext uri="{BB962C8B-B14F-4D97-AF65-F5344CB8AC3E}">
        <p14:creationId xmlns:p14="http://schemas.microsoft.com/office/powerpoint/2010/main" val="17851854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5247812-3409-784D-BAE7-ABE53735D59F}" type="slidenum">
              <a:rPr lang="en-US" smtClean="0"/>
              <a:t>8</a:t>
            </a:fld>
            <a:endParaRPr lang="en-US"/>
          </a:p>
        </p:txBody>
      </p:sp>
    </p:spTree>
    <p:extLst>
      <p:ext uri="{BB962C8B-B14F-4D97-AF65-F5344CB8AC3E}">
        <p14:creationId xmlns:p14="http://schemas.microsoft.com/office/powerpoint/2010/main" val="35595944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5247812-3409-784D-BAE7-ABE53735D59F}" type="slidenum">
              <a:rPr lang="en-US" smtClean="0"/>
              <a:t>9</a:t>
            </a:fld>
            <a:endParaRPr lang="en-US"/>
          </a:p>
        </p:txBody>
      </p:sp>
    </p:spTree>
    <p:extLst>
      <p:ext uri="{BB962C8B-B14F-4D97-AF65-F5344CB8AC3E}">
        <p14:creationId xmlns:p14="http://schemas.microsoft.com/office/powerpoint/2010/main" val="29107708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5247812-3409-784D-BAE7-ABE53735D59F}" type="slidenum">
              <a:rPr lang="en-US" smtClean="0"/>
              <a:t>10</a:t>
            </a:fld>
            <a:endParaRPr lang="en-US"/>
          </a:p>
        </p:txBody>
      </p:sp>
    </p:spTree>
    <p:extLst>
      <p:ext uri="{BB962C8B-B14F-4D97-AF65-F5344CB8AC3E}">
        <p14:creationId xmlns:p14="http://schemas.microsoft.com/office/powerpoint/2010/main" val="27790640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tx1"/>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7A7F58C7-D277-8F14-F024-4B41D20D054F}"/>
              </a:ext>
            </a:extLst>
          </p:cNvPr>
          <p:cNvSpPr>
            <a:spLocks noGrp="1"/>
          </p:cNvSpPr>
          <p:nvPr>
            <p:ph type="pic" sz="quarter" idx="10"/>
          </p:nvPr>
        </p:nvSpPr>
        <p:spPr>
          <a:xfrm>
            <a:off x="0" y="0"/>
            <a:ext cx="12192000" cy="6858000"/>
          </a:xfrm>
        </p:spPr>
        <p:txBody>
          <a:bodyPr>
            <a:normAutofit/>
          </a:bodyPr>
          <a:lstStyle>
            <a:lvl1pPr marL="0" indent="0" algn="ctr">
              <a:buNone/>
              <a:defRPr sz="2000">
                <a:solidFill>
                  <a:schemeClr val="bg1"/>
                </a:solidFill>
              </a:defRPr>
            </a:lvl1pPr>
          </a:lstStyle>
          <a:p>
            <a:r>
              <a:rPr lang="en-US"/>
              <a:t>Click icon to add picture</a:t>
            </a:r>
            <a:endParaRPr lang="en-US" dirty="0"/>
          </a:p>
        </p:txBody>
      </p:sp>
      <p:sp>
        <p:nvSpPr>
          <p:cNvPr id="6" name="Title 1">
            <a:extLst>
              <a:ext uri="{FF2B5EF4-FFF2-40B4-BE49-F238E27FC236}">
                <a16:creationId xmlns:a16="http://schemas.microsoft.com/office/drawing/2014/main" id="{2E8C189B-2E00-67DA-E342-3440F5EBB4CE}"/>
              </a:ext>
            </a:extLst>
          </p:cNvPr>
          <p:cNvSpPr>
            <a:spLocks noGrp="1"/>
          </p:cNvSpPr>
          <p:nvPr>
            <p:ph type="ctrTitle" hasCustomPrompt="1"/>
          </p:nvPr>
        </p:nvSpPr>
        <p:spPr>
          <a:xfrm>
            <a:off x="1524000" y="2286000"/>
            <a:ext cx="9144000" cy="2286000"/>
          </a:xfrm>
        </p:spPr>
        <p:txBody>
          <a:bodyPr anchor="ctr" anchorCtr="0">
            <a:noAutofit/>
          </a:bodyPr>
          <a:lstStyle>
            <a:lvl1pPr algn="ctr">
              <a:defRPr sz="4800">
                <a:solidFill>
                  <a:schemeClr val="bg1"/>
                </a:solidFill>
              </a:defRPr>
            </a:lvl1pPr>
          </a:lstStyle>
          <a:p>
            <a:r>
              <a:rPr lang="en-US" dirty="0"/>
              <a:t>Click to add title</a:t>
            </a:r>
          </a:p>
        </p:txBody>
      </p:sp>
    </p:spTree>
    <p:extLst>
      <p:ext uri="{BB962C8B-B14F-4D97-AF65-F5344CB8AC3E}">
        <p14:creationId xmlns:p14="http://schemas.microsoft.com/office/powerpoint/2010/main" val="34246750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ntent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838200" y="365760"/>
            <a:ext cx="10515600" cy="1325563"/>
          </a:xfrm>
        </p:spPr>
        <p:txBody>
          <a:bodyPr anchor="ctr" anchorCtr="0">
            <a:noAutofit/>
          </a:bodyPr>
          <a:lstStyle>
            <a:lvl1pPr algn="ctr">
              <a:defRPr sz="3200"/>
            </a:lvl1pPr>
          </a:lstStyle>
          <a:p>
            <a:r>
              <a:rPr lang="en-US" dirty="0"/>
              <a:t>Click to add title</a:t>
            </a:r>
          </a:p>
        </p:txBody>
      </p:sp>
      <p:sp>
        <p:nvSpPr>
          <p:cNvPr id="8" name="Content Placeholder 10">
            <a:extLst>
              <a:ext uri="{FF2B5EF4-FFF2-40B4-BE49-F238E27FC236}">
                <a16:creationId xmlns:a16="http://schemas.microsoft.com/office/drawing/2014/main" id="{A524C1E0-92FE-D7D2-83A7-46D29A838874}"/>
              </a:ext>
            </a:extLst>
          </p:cNvPr>
          <p:cNvSpPr>
            <a:spLocks noGrp="1"/>
          </p:cNvSpPr>
          <p:nvPr>
            <p:ph sz="quarter" idx="15" hasCustomPrompt="1"/>
          </p:nvPr>
        </p:nvSpPr>
        <p:spPr>
          <a:xfrm>
            <a:off x="838200" y="1790329"/>
            <a:ext cx="5134335" cy="4113054"/>
          </a:xfrm>
        </p:spPr>
        <p:txBody>
          <a:bodyPr>
            <a:normAutofit/>
          </a:bodyPr>
          <a:lstStyle>
            <a:lvl1pPr marL="0" indent="0">
              <a:lnSpc>
                <a:spcPct val="150000"/>
              </a:lnSpc>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10">
            <a:extLst>
              <a:ext uri="{FF2B5EF4-FFF2-40B4-BE49-F238E27FC236}">
                <a16:creationId xmlns:a16="http://schemas.microsoft.com/office/drawing/2014/main" id="{427E0367-8E38-8905-DC9A-D0C376A591A7}"/>
              </a:ext>
            </a:extLst>
          </p:cNvPr>
          <p:cNvSpPr>
            <a:spLocks noGrp="1"/>
          </p:cNvSpPr>
          <p:nvPr>
            <p:ph sz="quarter" idx="16" hasCustomPrompt="1"/>
          </p:nvPr>
        </p:nvSpPr>
        <p:spPr>
          <a:xfrm>
            <a:off x="6219464" y="1790329"/>
            <a:ext cx="5134335" cy="4113054"/>
          </a:xfrm>
        </p:spPr>
        <p:txBody>
          <a:bodyPr>
            <a:normAutofit/>
          </a:bodyPr>
          <a:lstStyle>
            <a:lvl1pPr marL="0" indent="0">
              <a:lnSpc>
                <a:spcPct val="150000"/>
              </a:lnSpc>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Rectangle 9">
            <a:extLst>
              <a:ext uri="{FF2B5EF4-FFF2-40B4-BE49-F238E27FC236}">
                <a16:creationId xmlns:a16="http://schemas.microsoft.com/office/drawing/2014/main" id="{43D847DE-29F2-8ABB-1718-34BED4F37718}"/>
              </a:ext>
              <a:ext uri="{C183D7F6-B498-43B3-948B-1728B52AA6E4}">
                <adec:decorative xmlns:adec="http://schemas.microsoft.com/office/drawing/2017/decorative" val="1"/>
              </a:ext>
            </a:extLst>
          </p:cNvPr>
          <p:cNvSpPr/>
          <p:nvPr userDrawn="1"/>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9/5/2024</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1377039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p:txBody>
          <a:bodyPr anchor="ctr" anchorCtr="0">
            <a:noAutofit/>
          </a:bodyPr>
          <a:lstStyle>
            <a:lvl1pPr algn="ctr">
              <a:defRPr sz="3200"/>
            </a:lvl1pPr>
          </a:lstStyle>
          <a:p>
            <a:r>
              <a:rPr lang="en-US" dirty="0"/>
              <a:t>Click to add title</a:t>
            </a:r>
          </a:p>
        </p:txBody>
      </p:sp>
      <p:sp>
        <p:nvSpPr>
          <p:cNvPr id="8" name="Table Placeholder 7">
            <a:extLst>
              <a:ext uri="{FF2B5EF4-FFF2-40B4-BE49-F238E27FC236}">
                <a16:creationId xmlns:a16="http://schemas.microsoft.com/office/drawing/2014/main" id="{0CEAFE70-86D3-8690-31CA-F9A1FBA494D0}"/>
              </a:ext>
            </a:extLst>
          </p:cNvPr>
          <p:cNvSpPr>
            <a:spLocks noGrp="1"/>
          </p:cNvSpPr>
          <p:nvPr>
            <p:ph type="tbl" sz="quarter" idx="13"/>
          </p:nvPr>
        </p:nvSpPr>
        <p:spPr>
          <a:xfrm>
            <a:off x="613186" y="2107800"/>
            <a:ext cx="10965628" cy="3920196"/>
          </a:xfrm>
        </p:spPr>
        <p:txBody>
          <a:bodyPr/>
          <a:lstStyle>
            <a:lvl1pPr>
              <a:defRPr/>
            </a:lvl1pPr>
          </a:lstStyle>
          <a:p>
            <a:r>
              <a:rPr lang="en-US"/>
              <a:t>Click icon to add table</a:t>
            </a:r>
            <a:endParaRPr lang="en-US" dirty="0"/>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fld id="{D6D8061D-18C3-4F4F-85EF-561633F58754}" type="datetimeFigureOut">
              <a:rPr lang="en-US" smtClean="0"/>
              <a:t>9/5/2024</a:t>
            </a:fld>
            <a:endParaRPr lang="en-US"/>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26260992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3">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76EE6F3F-63EB-5C0E-2307-3B7CBBA1C374}"/>
              </a:ext>
            </a:extLst>
          </p:cNvPr>
          <p:cNvSpPr>
            <a:spLocks noGrp="1"/>
          </p:cNvSpPr>
          <p:nvPr>
            <p:ph type="pic" sz="quarter" idx="11"/>
          </p:nvPr>
        </p:nvSpPr>
        <p:spPr>
          <a:xfrm>
            <a:off x="0" y="0"/>
            <a:ext cx="12192000" cy="6858000"/>
          </a:xfrm>
          <a:solidFill>
            <a:schemeClr val="tx1"/>
          </a:solidFill>
        </p:spPr>
        <p:txBody>
          <a:bodyPr>
            <a:normAutofit/>
          </a:bodyPr>
          <a:lstStyle>
            <a:lvl1pPr marL="0" indent="0" algn="ctr">
              <a:buNone/>
              <a:defRPr sz="2000">
                <a:solidFill>
                  <a:schemeClr val="bg1"/>
                </a:solidFill>
              </a:defRPr>
            </a:lvl1pPr>
          </a:lstStyle>
          <a:p>
            <a:r>
              <a:rPr lang="en-US"/>
              <a:t>Click icon to add picture</a:t>
            </a:r>
            <a:endParaRPr lang="en-US" dirty="0"/>
          </a:p>
        </p:txBody>
      </p:sp>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a:xfrm>
            <a:off x="1362437" y="400485"/>
            <a:ext cx="9467127" cy="2527911"/>
          </a:xfrm>
        </p:spPr>
        <p:txBody>
          <a:bodyPr anchor="b">
            <a:noAutofit/>
          </a:bodyPr>
          <a:lstStyle>
            <a:lvl1pPr algn="ctr">
              <a:spcBef>
                <a:spcPts val="1000"/>
              </a:spcBef>
              <a:defRPr>
                <a:solidFill>
                  <a:schemeClr val="bg1"/>
                </a:solidFill>
              </a:defRPr>
            </a:lvl1pPr>
          </a:lstStyle>
          <a:p>
            <a:r>
              <a:rPr lang="en-US" dirty="0"/>
              <a:t>Click to add title</a:t>
            </a:r>
          </a:p>
        </p:txBody>
      </p:sp>
      <p:sp>
        <p:nvSpPr>
          <p:cNvPr id="10" name="Text Placeholder 9">
            <a:extLst>
              <a:ext uri="{FF2B5EF4-FFF2-40B4-BE49-F238E27FC236}">
                <a16:creationId xmlns:a16="http://schemas.microsoft.com/office/drawing/2014/main" id="{E12DA517-30B0-BC62-0422-F995FB9189E2}"/>
              </a:ext>
            </a:extLst>
          </p:cNvPr>
          <p:cNvSpPr>
            <a:spLocks noGrp="1"/>
          </p:cNvSpPr>
          <p:nvPr>
            <p:ph type="body" sz="quarter" idx="10" hasCustomPrompt="1"/>
          </p:nvPr>
        </p:nvSpPr>
        <p:spPr>
          <a:xfrm>
            <a:off x="1362075" y="3738622"/>
            <a:ext cx="9467850" cy="2527911"/>
          </a:xfrm>
        </p:spPr>
        <p:txBody>
          <a:bodyPr>
            <a:normAutofit/>
          </a:bodyPr>
          <a:lstStyle>
            <a:lvl1pPr marL="0" indent="0" algn="ctr">
              <a:spcBef>
                <a:spcPts val="1000"/>
              </a:spcBef>
              <a:buNone/>
              <a:defRPr sz="1800">
                <a:solidFill>
                  <a:schemeClr val="bg1"/>
                </a:solidFill>
              </a:defRPr>
            </a:lvl1pPr>
            <a:lvl2pPr marL="457200" indent="0" algn="ctr">
              <a:spcBef>
                <a:spcPts val="1000"/>
              </a:spcBef>
              <a:buNone/>
              <a:defRPr sz="1800">
                <a:solidFill>
                  <a:schemeClr val="bg1"/>
                </a:solidFill>
              </a:defRPr>
            </a:lvl2pPr>
            <a:lvl3pPr marL="914400" indent="0" algn="ctr">
              <a:spcBef>
                <a:spcPts val="1000"/>
              </a:spcBef>
              <a:buNone/>
              <a:defRPr sz="1800">
                <a:solidFill>
                  <a:schemeClr val="bg1"/>
                </a:solidFill>
              </a:defRPr>
            </a:lvl3pPr>
            <a:lvl4pPr marL="1371600" indent="0" algn="ctr">
              <a:spcBef>
                <a:spcPts val="1000"/>
              </a:spcBef>
              <a:buNone/>
              <a:defRPr sz="1800">
                <a:solidFill>
                  <a:schemeClr val="bg1"/>
                </a:solidFill>
              </a:defRPr>
            </a:lvl4pPr>
            <a:lvl5pPr marL="1828800" indent="0" algn="ctr">
              <a:spcBef>
                <a:spcPts val="1000"/>
              </a:spcBef>
              <a:buNone/>
              <a:defRPr sz="1800">
                <a:solidFill>
                  <a:schemeClr val="bg1"/>
                </a:solidFill>
              </a:defRPr>
            </a:lvl5pPr>
          </a:lstStyle>
          <a:p>
            <a:pPr lvl="0"/>
            <a:r>
              <a:rPr lang="en-US" dirty="0"/>
              <a:t>Click to add text</a:t>
            </a:r>
          </a:p>
        </p:txBody>
      </p:sp>
    </p:spTree>
    <p:extLst>
      <p:ext uri="{BB962C8B-B14F-4D97-AF65-F5344CB8AC3E}">
        <p14:creationId xmlns:p14="http://schemas.microsoft.com/office/powerpoint/2010/main" val="21629670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a:xfrm>
            <a:off x="6562816" y="457200"/>
            <a:ext cx="4837176" cy="1993392"/>
          </a:xfrm>
        </p:spPr>
        <p:txBody>
          <a:bodyPr anchor="b">
            <a:noAutofit/>
          </a:bodyPr>
          <a:lstStyle>
            <a:lvl1pPr>
              <a:defRPr sz="3200"/>
            </a:lvl1pPr>
          </a:lstStyle>
          <a:p>
            <a:r>
              <a:rPr lang="en-US" dirty="0"/>
              <a:t>Click to add title</a:t>
            </a:r>
          </a:p>
        </p:txBody>
      </p:sp>
      <p:sp>
        <p:nvSpPr>
          <p:cNvPr id="10" name="Picture Placeholder 9">
            <a:extLst>
              <a:ext uri="{FF2B5EF4-FFF2-40B4-BE49-F238E27FC236}">
                <a16:creationId xmlns:a16="http://schemas.microsoft.com/office/drawing/2014/main" id="{6B8CBAD6-FC79-B2BB-0B67-26429A6D4C8C}"/>
              </a:ext>
            </a:extLst>
          </p:cNvPr>
          <p:cNvSpPr>
            <a:spLocks noGrp="1"/>
          </p:cNvSpPr>
          <p:nvPr>
            <p:ph type="pic" sz="quarter" idx="10"/>
          </p:nvPr>
        </p:nvSpPr>
        <p:spPr>
          <a:xfrm>
            <a:off x="-28882" y="0"/>
            <a:ext cx="6115050" cy="6858000"/>
          </a:xfrm>
          <a:prstGeom prst="parallelogram">
            <a:avLst/>
          </a:prstGeom>
          <a:ln>
            <a:noFill/>
          </a:ln>
        </p:spPr>
        <p:txBody>
          <a:bodyPr tIns="0">
            <a:normAutofit/>
          </a:bodyPr>
          <a:lstStyle>
            <a:lvl1pPr marL="0" indent="0" algn="ctr">
              <a:buNone/>
              <a:defRPr sz="2000"/>
            </a:lvl1pPr>
          </a:lstStyle>
          <a:p>
            <a:r>
              <a:rPr lang="en-US"/>
              <a:t>Click icon to add picture</a:t>
            </a:r>
            <a:endParaRPr lang="en-US" dirty="0"/>
          </a:p>
        </p:txBody>
      </p:sp>
      <p:sp>
        <p:nvSpPr>
          <p:cNvPr id="3" name="Content Placeholder 2">
            <a:extLst>
              <a:ext uri="{FF2B5EF4-FFF2-40B4-BE49-F238E27FC236}">
                <a16:creationId xmlns:a16="http://schemas.microsoft.com/office/drawing/2014/main" id="{A772710C-A212-1B12-06CD-FA2A14F89D68}"/>
              </a:ext>
            </a:extLst>
          </p:cNvPr>
          <p:cNvSpPr>
            <a:spLocks noGrp="1"/>
          </p:cNvSpPr>
          <p:nvPr>
            <p:ph idx="1" hasCustomPrompt="1"/>
          </p:nvPr>
        </p:nvSpPr>
        <p:spPr>
          <a:xfrm>
            <a:off x="6562818" y="2752344"/>
            <a:ext cx="4837174" cy="3136392"/>
          </a:xfrm>
        </p:spPr>
        <p:txBody>
          <a:bodyPr anchor="t" anchorCtr="0">
            <a:normAutofit/>
          </a:bodyPr>
          <a:lstStyle>
            <a:lvl1pPr marL="0" indent="0">
              <a:lnSpc>
                <a:spcPct val="150000"/>
              </a:lnSpc>
              <a:spcBef>
                <a:spcPts val="1000"/>
              </a:spcBef>
              <a:buNone/>
              <a:defRPr sz="1800" cap="all" spc="300" baseline="0"/>
            </a:lvl1pPr>
            <a:lvl2pPr marL="457200" indent="0">
              <a:lnSpc>
                <a:spcPct val="150000"/>
              </a:lnSpc>
              <a:spcBef>
                <a:spcPts val="1000"/>
              </a:spcBef>
              <a:buNone/>
              <a:defRPr sz="1800" cap="all" spc="300" baseline="0"/>
            </a:lvl2pPr>
            <a:lvl3pPr marL="914400" indent="0">
              <a:lnSpc>
                <a:spcPct val="150000"/>
              </a:lnSpc>
              <a:spcBef>
                <a:spcPts val="1000"/>
              </a:spcBef>
              <a:buNone/>
              <a:defRPr sz="1800" cap="all" spc="300" baseline="0"/>
            </a:lvl3pPr>
            <a:lvl4pPr marL="1371600" indent="0">
              <a:lnSpc>
                <a:spcPct val="150000"/>
              </a:lnSpc>
              <a:spcBef>
                <a:spcPts val="1000"/>
              </a:spcBef>
              <a:buNone/>
              <a:defRPr sz="1800" cap="all" spc="300" baseline="0"/>
            </a:lvl4pPr>
            <a:lvl5pPr marL="1828800" indent="0">
              <a:lnSpc>
                <a:spcPct val="150000"/>
              </a:lnSpc>
              <a:spcBef>
                <a:spcPts val="1000"/>
              </a:spcBef>
              <a:buNone/>
              <a:defRPr sz="1800" cap="all" spc="300" baseline="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Rectangle 10">
            <a:extLst>
              <a:ext uri="{FF2B5EF4-FFF2-40B4-BE49-F238E27FC236}">
                <a16:creationId xmlns:a16="http://schemas.microsoft.com/office/drawing/2014/main" id="{934796A3-781D-5244-DAB8-2D6EE0AC3B70}"/>
              </a:ext>
              <a:ext uri="{C183D7F6-B498-43B3-948B-1728B52AA6E4}">
                <adec:decorative xmlns:adec="http://schemas.microsoft.com/office/drawing/2017/decorative" val="1"/>
              </a:ext>
            </a:extLst>
          </p:cNvPr>
          <p:cNvSpPr/>
          <p:nvPr userDrawn="1"/>
        </p:nvSpPr>
        <p:spPr>
          <a:xfrm>
            <a:off x="6562817" y="6303963"/>
            <a:ext cx="3014980" cy="554037"/>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1438804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 subtitle + pictu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72C41-A024-2F33-1F04-21E003FA7291}"/>
              </a:ext>
            </a:extLst>
          </p:cNvPr>
          <p:cNvSpPr>
            <a:spLocks noGrp="1"/>
          </p:cNvSpPr>
          <p:nvPr>
            <p:ph type="ctrTitle"/>
          </p:nvPr>
        </p:nvSpPr>
        <p:spPr>
          <a:xfrm>
            <a:off x="1117600" y="762000"/>
            <a:ext cx="5066250" cy="2900680"/>
          </a:xfrm>
        </p:spPr>
        <p:txBody>
          <a:bodyPr anchor="b">
            <a:noAutofit/>
          </a:bodyPr>
          <a:lstStyle>
            <a:lvl1pPr algn="ctr">
              <a:defRPr sz="3200"/>
            </a:lvl1pPr>
          </a:lstStyle>
          <a:p>
            <a:r>
              <a:rPr lang="en-US"/>
              <a:t>Click to edit Master title style</a:t>
            </a:r>
            <a:endParaRPr lang="en-US" dirty="0"/>
          </a:p>
        </p:txBody>
      </p:sp>
      <p:sp>
        <p:nvSpPr>
          <p:cNvPr id="12" name="Picture Placeholder 11">
            <a:extLst>
              <a:ext uri="{FF2B5EF4-FFF2-40B4-BE49-F238E27FC236}">
                <a16:creationId xmlns:a16="http://schemas.microsoft.com/office/drawing/2014/main" id="{82836803-D9E6-3DF1-3B90-1E7E677CC7B7}"/>
              </a:ext>
            </a:extLst>
          </p:cNvPr>
          <p:cNvSpPr>
            <a:spLocks noGrp="1"/>
          </p:cNvSpPr>
          <p:nvPr>
            <p:ph type="pic" sz="quarter" idx="10" hasCustomPrompt="1"/>
          </p:nvPr>
        </p:nvSpPr>
        <p:spPr>
          <a:xfrm flipH="1">
            <a:off x="6086167" y="-22225"/>
            <a:ext cx="6080760" cy="6902450"/>
          </a:xfrm>
          <a:prstGeom prst="parallelogram">
            <a:avLst/>
          </a:prstGeom>
          <a:ln>
            <a:noFill/>
          </a:ln>
        </p:spPr>
        <p:txBody>
          <a:bodyPr lIns="0" tIns="0">
            <a:normAutofit/>
          </a:bodyPr>
          <a:lstStyle>
            <a:lvl1pPr marL="0" indent="0" algn="l">
              <a:buNone/>
              <a:defRPr sz="2000"/>
            </a:lvl1pPr>
          </a:lstStyle>
          <a:p>
            <a:r>
              <a:rPr lang="en-US" dirty="0"/>
              <a:t>Click icon to add image</a:t>
            </a:r>
          </a:p>
        </p:txBody>
      </p:sp>
      <p:sp>
        <p:nvSpPr>
          <p:cNvPr id="3" name="Subtitle 2">
            <a:extLst>
              <a:ext uri="{FF2B5EF4-FFF2-40B4-BE49-F238E27FC236}">
                <a16:creationId xmlns:a16="http://schemas.microsoft.com/office/drawing/2014/main" id="{473BC2DF-9C2A-052C-AD2C-0A8ABAA50374}"/>
              </a:ext>
            </a:extLst>
          </p:cNvPr>
          <p:cNvSpPr>
            <a:spLocks noGrp="1"/>
          </p:cNvSpPr>
          <p:nvPr>
            <p:ph type="subTitle" idx="1" hasCustomPrompt="1"/>
          </p:nvPr>
        </p:nvSpPr>
        <p:spPr>
          <a:xfrm>
            <a:off x="1117600" y="4145280"/>
            <a:ext cx="5066250" cy="690880"/>
          </a:xfrm>
          <a:gradFill flip="none" rotWithShape="1">
            <a:gsLst>
              <a:gs pos="0">
                <a:schemeClr val="accent5"/>
              </a:gs>
              <a:gs pos="100000">
                <a:schemeClr val="accent2">
                  <a:lumMod val="97000"/>
                  <a:lumOff val="3000"/>
                </a:schemeClr>
              </a:gs>
              <a:gs pos="50000">
                <a:schemeClr val="accent1"/>
              </a:gs>
            </a:gsLst>
            <a:lin ang="10200000" scaled="0"/>
            <a:tileRect/>
          </a:gradFill>
        </p:spPr>
        <p:txBody>
          <a:bodyPr anchor="ctr">
            <a:normAutofit/>
          </a:bodyPr>
          <a:lstStyle>
            <a:lvl1pPr marL="0" indent="0" algn="ctr">
              <a:buNone/>
              <a:defRPr sz="2400" cap="all" baseline="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add subtitle</a:t>
            </a:r>
          </a:p>
        </p:txBody>
      </p:sp>
    </p:spTree>
    <p:extLst>
      <p:ext uri="{BB962C8B-B14F-4D97-AF65-F5344CB8AC3E}">
        <p14:creationId xmlns:p14="http://schemas.microsoft.com/office/powerpoint/2010/main" val="19241863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a:xfrm>
            <a:off x="5242425" y="466344"/>
            <a:ext cx="6241651" cy="1710354"/>
          </a:xfrm>
        </p:spPr>
        <p:txBody>
          <a:bodyPr bIns="0" anchor="ctr" anchorCtr="0">
            <a:noAutofit/>
          </a:bodyPr>
          <a:lstStyle>
            <a:lvl1pPr>
              <a:defRPr sz="3200"/>
            </a:lvl1pPr>
          </a:lstStyle>
          <a:p>
            <a:r>
              <a:rPr lang="en-US" dirty="0"/>
              <a:t>Click to add title</a:t>
            </a:r>
          </a:p>
        </p:txBody>
      </p:sp>
      <p:sp>
        <p:nvSpPr>
          <p:cNvPr id="10" name="Picture Placeholder 9">
            <a:extLst>
              <a:ext uri="{FF2B5EF4-FFF2-40B4-BE49-F238E27FC236}">
                <a16:creationId xmlns:a16="http://schemas.microsoft.com/office/drawing/2014/main" id="{511A5385-FB23-93A8-2B8F-9887244244DF}"/>
              </a:ext>
            </a:extLst>
          </p:cNvPr>
          <p:cNvSpPr>
            <a:spLocks noGrp="1"/>
          </p:cNvSpPr>
          <p:nvPr>
            <p:ph type="pic" sz="quarter" idx="10"/>
          </p:nvPr>
        </p:nvSpPr>
        <p:spPr>
          <a:xfrm>
            <a:off x="0" y="0"/>
            <a:ext cx="4287838" cy="6858000"/>
          </a:xfrm>
        </p:spPr>
        <p:txBody>
          <a:bodyPr>
            <a:normAutofit/>
          </a:bodyPr>
          <a:lstStyle>
            <a:lvl1pPr marL="0" indent="0" algn="ctr">
              <a:buNone/>
              <a:defRPr sz="2000"/>
            </a:lvl1pPr>
          </a:lstStyle>
          <a:p>
            <a:r>
              <a:rPr lang="en-US"/>
              <a:t>Click icon to add picture</a:t>
            </a:r>
            <a:endParaRPr lang="en-US" dirty="0"/>
          </a:p>
        </p:txBody>
      </p:sp>
      <p:sp>
        <p:nvSpPr>
          <p:cNvPr id="3" name="Content Placeholder 2">
            <a:extLst>
              <a:ext uri="{FF2B5EF4-FFF2-40B4-BE49-F238E27FC236}">
                <a16:creationId xmlns:a16="http://schemas.microsoft.com/office/drawing/2014/main" id="{A772710C-A212-1B12-06CD-FA2A14F89D68}"/>
              </a:ext>
            </a:extLst>
          </p:cNvPr>
          <p:cNvSpPr>
            <a:spLocks noGrp="1"/>
          </p:cNvSpPr>
          <p:nvPr>
            <p:ph idx="1" hasCustomPrompt="1"/>
          </p:nvPr>
        </p:nvSpPr>
        <p:spPr>
          <a:xfrm>
            <a:off x="5242426" y="2286000"/>
            <a:ext cx="6241650" cy="3474720"/>
          </a:xfrm>
        </p:spPr>
        <p:txBody>
          <a:bodyPr>
            <a:normAutofit/>
          </a:bodyPr>
          <a:lstStyle>
            <a:lvl1pPr marL="228600" indent="-228600">
              <a:spcBef>
                <a:spcPts val="1000"/>
              </a:spcBef>
              <a:spcAft>
                <a:spcPts val="1000"/>
              </a:spcAft>
              <a:buClr>
                <a:schemeClr val="accent2"/>
              </a:buClr>
              <a:buFont typeface="Wingdings" panose="05000000000000000000" pitchFamily="2" charset="2"/>
              <a:buChar char="§"/>
              <a:defRPr sz="1800"/>
            </a:lvl1pPr>
            <a:lvl2pPr marL="228600" indent="-228600">
              <a:spcBef>
                <a:spcPts val="1000"/>
              </a:spcBef>
              <a:spcAft>
                <a:spcPts val="1000"/>
              </a:spcAft>
              <a:buClr>
                <a:schemeClr val="accent2"/>
              </a:buClr>
              <a:buFont typeface="Wingdings" panose="05000000000000000000" pitchFamily="2" charset="2"/>
              <a:buChar char="§"/>
              <a:defRPr sz="1800"/>
            </a:lvl2pPr>
            <a:lvl3pPr marL="228600" indent="-228600">
              <a:spcBef>
                <a:spcPts val="1000"/>
              </a:spcBef>
              <a:spcAft>
                <a:spcPts val="1000"/>
              </a:spcAft>
              <a:buClr>
                <a:schemeClr val="accent2"/>
              </a:buClr>
              <a:buFont typeface="Wingdings" panose="05000000000000000000" pitchFamily="2" charset="2"/>
              <a:buChar char="§"/>
              <a:defRPr sz="1800"/>
            </a:lvl3pPr>
            <a:lvl4pPr marL="228600" indent="-228600">
              <a:spcBef>
                <a:spcPts val="1000"/>
              </a:spcBef>
              <a:spcAft>
                <a:spcPts val="1000"/>
              </a:spcAft>
              <a:buClr>
                <a:schemeClr val="accent2"/>
              </a:buClr>
              <a:buFont typeface="Wingdings" panose="05000000000000000000" pitchFamily="2" charset="2"/>
              <a:buChar char="§"/>
              <a:defRPr sz="1800"/>
            </a:lvl4pPr>
            <a:lvl5pPr marL="228600" indent="-228600">
              <a:spcBef>
                <a:spcPts val="1000"/>
              </a:spcBef>
              <a:spcAft>
                <a:spcPts val="1000"/>
              </a:spcAft>
              <a:buClr>
                <a:schemeClr val="accent2"/>
              </a:buClr>
              <a:buFont typeface="Wingdings" panose="05000000000000000000" pitchFamily="2" charset="2"/>
              <a:buChar char="§"/>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Rectangle 7">
            <a:extLst>
              <a:ext uri="{FF2B5EF4-FFF2-40B4-BE49-F238E27FC236}">
                <a16:creationId xmlns:a16="http://schemas.microsoft.com/office/drawing/2014/main" id="{50E25A87-9155-9E07-878F-CEC0B137C2D7}"/>
              </a:ext>
              <a:ext uri="{C183D7F6-B498-43B3-948B-1728B52AA6E4}">
                <adec:decorative xmlns:adec="http://schemas.microsoft.com/office/drawing/2017/decorative" val="1"/>
              </a:ext>
            </a:extLst>
          </p:cNvPr>
          <p:cNvSpPr/>
          <p:nvPr userDrawn="1"/>
        </p:nvSpPr>
        <p:spPr>
          <a:xfrm>
            <a:off x="5291586" y="6303963"/>
            <a:ext cx="4287186" cy="554037"/>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878947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72C41-A024-2F33-1F04-21E003FA7291}"/>
              </a:ext>
            </a:extLst>
          </p:cNvPr>
          <p:cNvSpPr>
            <a:spLocks noGrp="1"/>
          </p:cNvSpPr>
          <p:nvPr>
            <p:ph type="ctrTitle" hasCustomPrompt="1"/>
          </p:nvPr>
        </p:nvSpPr>
        <p:spPr>
          <a:xfrm>
            <a:off x="1524000" y="1143000"/>
            <a:ext cx="9144000" cy="2286000"/>
          </a:xfrm>
        </p:spPr>
        <p:txBody>
          <a:bodyPr anchor="b">
            <a:noAutofit/>
          </a:bodyPr>
          <a:lstStyle>
            <a:lvl1pPr algn="ctr">
              <a:defRPr sz="4800"/>
            </a:lvl1pPr>
          </a:lstStyle>
          <a:p>
            <a:r>
              <a:rPr lang="en-US" dirty="0"/>
              <a:t>Click to add title</a:t>
            </a:r>
          </a:p>
        </p:txBody>
      </p:sp>
      <p:sp>
        <p:nvSpPr>
          <p:cNvPr id="3" name="Subtitle 2">
            <a:extLst>
              <a:ext uri="{FF2B5EF4-FFF2-40B4-BE49-F238E27FC236}">
                <a16:creationId xmlns:a16="http://schemas.microsoft.com/office/drawing/2014/main" id="{473BC2DF-9C2A-052C-AD2C-0A8ABAA50374}"/>
              </a:ext>
            </a:extLst>
          </p:cNvPr>
          <p:cNvSpPr>
            <a:spLocks noGrp="1"/>
          </p:cNvSpPr>
          <p:nvPr>
            <p:ph type="subTitle" idx="1" hasCustomPrompt="1"/>
          </p:nvPr>
        </p:nvSpPr>
        <p:spPr>
          <a:xfrm>
            <a:off x="1524000" y="3835198"/>
            <a:ext cx="9144000" cy="683219"/>
          </a:xfrm>
          <a:gradFill>
            <a:gsLst>
              <a:gs pos="0">
                <a:schemeClr val="accent5"/>
              </a:gs>
              <a:gs pos="100000">
                <a:schemeClr val="accent2">
                  <a:lumMod val="97000"/>
                  <a:lumOff val="3000"/>
                </a:schemeClr>
              </a:gs>
              <a:gs pos="50000">
                <a:schemeClr val="accent1"/>
              </a:gs>
            </a:gsLst>
            <a:path path="circle">
              <a:fillToRect l="100000" t="100000"/>
            </a:path>
          </a:gradFill>
        </p:spPr>
        <p:txBody>
          <a:bodyPr anchor="ctr">
            <a:normAutofit/>
          </a:bodyPr>
          <a:lstStyle>
            <a:lvl1pPr marL="0" indent="0" algn="ctr">
              <a:buNone/>
              <a:defRPr sz="2400" cap="all" spc="3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add subtitle</a:t>
            </a:r>
          </a:p>
        </p:txBody>
      </p:sp>
    </p:spTree>
    <p:extLst>
      <p:ext uri="{BB962C8B-B14F-4D97-AF65-F5344CB8AC3E}">
        <p14:creationId xmlns:p14="http://schemas.microsoft.com/office/powerpoint/2010/main" val="15637277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 1">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9577E27-B60E-C6DD-BAAF-5CCC3D59E5D5}"/>
              </a:ext>
              <a:ext uri="{C183D7F6-B498-43B3-948B-1728B52AA6E4}">
                <adec:decorative xmlns:adec="http://schemas.microsoft.com/office/drawing/2017/decorative" val="1"/>
              </a:ext>
            </a:extLst>
          </p:cNvPr>
          <p:cNvSpPr/>
          <p:nvPr userDrawn="1"/>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838200" y="365760"/>
            <a:ext cx="10515600" cy="1325880"/>
          </a:xfrm>
        </p:spPr>
        <p:txBody>
          <a:bodyPr anchor="ctr" anchorCtr="0">
            <a:noAutofit/>
          </a:bodyPr>
          <a:lstStyle>
            <a:lvl1pPr algn="ctr">
              <a:defRPr sz="3200"/>
            </a:lvl1pPr>
          </a:lstStyle>
          <a:p>
            <a:r>
              <a:rPr lang="en-US" dirty="0"/>
              <a:t>Click to add title</a:t>
            </a:r>
          </a:p>
        </p:txBody>
      </p:sp>
      <p:sp>
        <p:nvSpPr>
          <p:cNvPr id="9" name="Content Placeholder 10">
            <a:extLst>
              <a:ext uri="{FF2B5EF4-FFF2-40B4-BE49-F238E27FC236}">
                <a16:creationId xmlns:a16="http://schemas.microsoft.com/office/drawing/2014/main" id="{964CA031-27E0-D0AA-1451-A904CCF234FE}"/>
              </a:ext>
            </a:extLst>
          </p:cNvPr>
          <p:cNvSpPr>
            <a:spLocks noGrp="1"/>
          </p:cNvSpPr>
          <p:nvPr>
            <p:ph sz="quarter" idx="13" hasCustomPrompt="1"/>
          </p:nvPr>
        </p:nvSpPr>
        <p:spPr>
          <a:xfrm>
            <a:off x="838199" y="2024781"/>
            <a:ext cx="5212079" cy="4137189"/>
          </a:xfrm>
        </p:spPr>
        <p:txBody>
          <a:bodyPr>
            <a:normAutofit/>
          </a:bodyPr>
          <a:lstStyle>
            <a:lvl1pPr marL="0" indent="0">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10">
            <a:extLst>
              <a:ext uri="{FF2B5EF4-FFF2-40B4-BE49-F238E27FC236}">
                <a16:creationId xmlns:a16="http://schemas.microsoft.com/office/drawing/2014/main" id="{81FE0D7D-86B7-CCD2-A7A1-70E95846B542}"/>
              </a:ext>
            </a:extLst>
          </p:cNvPr>
          <p:cNvSpPr>
            <a:spLocks noGrp="1"/>
          </p:cNvSpPr>
          <p:nvPr>
            <p:ph sz="quarter" idx="14" hasCustomPrompt="1"/>
          </p:nvPr>
        </p:nvSpPr>
        <p:spPr>
          <a:xfrm>
            <a:off x="6459795" y="2024780"/>
            <a:ext cx="4894006" cy="4137189"/>
          </a:xfrm>
        </p:spPr>
        <p:txBody>
          <a:bodyPr>
            <a:normAutofit/>
          </a:bodyPr>
          <a:lstStyle>
            <a:lvl1pPr marL="0" indent="0">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9/5/2024</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5052907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838200" y="365760"/>
            <a:ext cx="10515600" cy="1325880"/>
          </a:xfrm>
        </p:spPr>
        <p:txBody>
          <a:bodyPr anchor="ctr" anchorCtr="0">
            <a:noAutofit/>
          </a:bodyPr>
          <a:lstStyle>
            <a:lvl1pPr algn="ctr">
              <a:defRPr sz="3200"/>
            </a:lvl1pPr>
          </a:lstStyle>
          <a:p>
            <a:r>
              <a:rPr lang="en-US" dirty="0"/>
              <a:t>Click to add title</a:t>
            </a:r>
          </a:p>
        </p:txBody>
      </p:sp>
      <p:sp>
        <p:nvSpPr>
          <p:cNvPr id="11" name="Content Placeholder 10">
            <a:extLst>
              <a:ext uri="{FF2B5EF4-FFF2-40B4-BE49-F238E27FC236}">
                <a16:creationId xmlns:a16="http://schemas.microsoft.com/office/drawing/2014/main" id="{2D2DE411-9D7C-15AE-0B59-F26B2BF8C522}"/>
              </a:ext>
            </a:extLst>
          </p:cNvPr>
          <p:cNvSpPr>
            <a:spLocks noGrp="1"/>
          </p:cNvSpPr>
          <p:nvPr>
            <p:ph sz="quarter" idx="13" hasCustomPrompt="1"/>
          </p:nvPr>
        </p:nvSpPr>
        <p:spPr>
          <a:xfrm>
            <a:off x="838200" y="2024781"/>
            <a:ext cx="2878394" cy="4137189"/>
          </a:xfrm>
        </p:spPr>
        <p:txBody>
          <a:bodyPr>
            <a:normAutofit/>
          </a:bodyPr>
          <a:lstStyle>
            <a:lvl1pPr marL="342900" indent="-342900">
              <a:spcBef>
                <a:spcPts val="1000"/>
              </a:spcBef>
              <a:spcAft>
                <a:spcPts val="1000"/>
              </a:spcAft>
              <a:buClr>
                <a:schemeClr val="accent2"/>
              </a:buClr>
              <a:buFont typeface="+mj-lt"/>
              <a:buAutoNum type="arabicPeriod"/>
              <a:defRPr sz="1800">
                <a:latin typeface="+mn-lt"/>
              </a:defRPr>
            </a:lvl1pPr>
            <a:lvl2pPr marL="800100" indent="-342900">
              <a:spcBef>
                <a:spcPts val="1000"/>
              </a:spcBef>
              <a:spcAft>
                <a:spcPts val="1000"/>
              </a:spcAft>
              <a:buClr>
                <a:schemeClr val="accent2"/>
              </a:buClr>
              <a:buFont typeface="+mj-lt"/>
              <a:buAutoNum type="alphaLcPeriod"/>
              <a:defRPr sz="1800">
                <a:latin typeface="+mn-lt"/>
              </a:defRPr>
            </a:lvl2pPr>
            <a:lvl3pPr marL="1257300" indent="-342900">
              <a:spcBef>
                <a:spcPts val="1000"/>
              </a:spcBef>
              <a:spcAft>
                <a:spcPts val="1000"/>
              </a:spcAft>
              <a:buClr>
                <a:schemeClr val="accent2"/>
              </a:buClr>
              <a:buFont typeface="+mj-lt"/>
              <a:buAutoNum type="arabicParenR"/>
              <a:defRPr sz="1800">
                <a:latin typeface="+mn-lt"/>
              </a:defRPr>
            </a:lvl3pPr>
            <a:lvl4pPr marL="1714500" indent="-342900">
              <a:spcBef>
                <a:spcPts val="1000"/>
              </a:spcBef>
              <a:spcAft>
                <a:spcPts val="1000"/>
              </a:spcAft>
              <a:buClr>
                <a:schemeClr val="accent2"/>
              </a:buClr>
              <a:buFont typeface="+mj-lt"/>
              <a:buAutoNum type="alphaLcParenR"/>
              <a:defRPr sz="1800">
                <a:latin typeface="+mn-lt"/>
              </a:defRPr>
            </a:lvl4pPr>
            <a:lvl5pPr marL="2057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p:txBody>
      </p:sp>
      <p:sp>
        <p:nvSpPr>
          <p:cNvPr id="4" name="Content Placeholder 10">
            <a:extLst>
              <a:ext uri="{FF2B5EF4-FFF2-40B4-BE49-F238E27FC236}">
                <a16:creationId xmlns:a16="http://schemas.microsoft.com/office/drawing/2014/main" id="{60FEDE7C-502F-ECFE-4136-E99206849C2A}"/>
              </a:ext>
            </a:extLst>
          </p:cNvPr>
          <p:cNvSpPr>
            <a:spLocks noGrp="1"/>
          </p:cNvSpPr>
          <p:nvPr>
            <p:ph sz="quarter" idx="14" hasCustomPrompt="1"/>
          </p:nvPr>
        </p:nvSpPr>
        <p:spPr>
          <a:xfrm>
            <a:off x="6459795" y="2024780"/>
            <a:ext cx="4894006" cy="4137189"/>
          </a:xfrm>
        </p:spPr>
        <p:txBody>
          <a:bodyPr>
            <a:normAutofit/>
          </a:bodyPr>
          <a:lstStyle>
            <a:lvl1pPr marL="0" indent="0">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9/5/2024</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6578526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 pictur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C44A-93E6-6C58-5E88-AFDC594EC27A}"/>
              </a:ext>
            </a:extLst>
          </p:cNvPr>
          <p:cNvSpPr>
            <a:spLocks noGrp="1"/>
          </p:cNvSpPr>
          <p:nvPr>
            <p:ph type="title"/>
          </p:nvPr>
        </p:nvSpPr>
        <p:spPr>
          <a:xfrm>
            <a:off x="838201" y="448056"/>
            <a:ext cx="6172200" cy="1581912"/>
          </a:xfrm>
        </p:spPr>
        <p:txBody>
          <a:bodyPr anchor="b" anchorCtr="0">
            <a:noAutofit/>
          </a:bodyPr>
          <a:lstStyle>
            <a:lvl1pPr>
              <a:defRPr sz="3200"/>
            </a:lvl1pPr>
          </a:lstStyle>
          <a:p>
            <a:r>
              <a:rPr lang="en-US"/>
              <a:t>Click to edit Master title style</a:t>
            </a:r>
            <a:endParaRPr lang="en-US" dirty="0"/>
          </a:p>
        </p:txBody>
      </p:sp>
      <p:sp>
        <p:nvSpPr>
          <p:cNvPr id="4" name="Content Placeholder 10">
            <a:extLst>
              <a:ext uri="{FF2B5EF4-FFF2-40B4-BE49-F238E27FC236}">
                <a16:creationId xmlns:a16="http://schemas.microsoft.com/office/drawing/2014/main" id="{5F30E2A0-23EF-51B1-8ABD-00429EEA0642}"/>
              </a:ext>
            </a:extLst>
          </p:cNvPr>
          <p:cNvSpPr>
            <a:spLocks noGrp="1"/>
          </p:cNvSpPr>
          <p:nvPr>
            <p:ph sz="quarter" idx="14" hasCustomPrompt="1"/>
          </p:nvPr>
        </p:nvSpPr>
        <p:spPr>
          <a:xfrm>
            <a:off x="838200" y="2257063"/>
            <a:ext cx="4894006" cy="3904906"/>
          </a:xfrm>
        </p:spPr>
        <p:txBody>
          <a:bodyPr>
            <a:normAutofit/>
          </a:bodyPr>
          <a:lstStyle>
            <a:lvl1pPr marL="0" indent="0">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Picture Placeholder 10">
            <a:extLst>
              <a:ext uri="{FF2B5EF4-FFF2-40B4-BE49-F238E27FC236}">
                <a16:creationId xmlns:a16="http://schemas.microsoft.com/office/drawing/2014/main" id="{AF15552F-C66B-341F-2D37-0389710BA5E2}"/>
              </a:ext>
            </a:extLst>
          </p:cNvPr>
          <p:cNvSpPr>
            <a:spLocks noGrp="1"/>
          </p:cNvSpPr>
          <p:nvPr>
            <p:ph type="pic" sz="quarter" idx="10"/>
          </p:nvPr>
        </p:nvSpPr>
        <p:spPr>
          <a:xfrm>
            <a:off x="7500938" y="-22225"/>
            <a:ext cx="4714875" cy="6880225"/>
          </a:xfrm>
        </p:spPr>
        <p:txBody>
          <a:bodyPr>
            <a:normAutofit/>
          </a:bodyPr>
          <a:lstStyle>
            <a:lvl1pPr marL="0" indent="0" algn="ctr">
              <a:buNone/>
              <a:defRPr sz="2000"/>
            </a:lvl1pPr>
          </a:lstStyle>
          <a:p>
            <a:r>
              <a:rPr lang="en-US"/>
              <a:t>Click icon to add picture</a:t>
            </a:r>
            <a:endParaRPr lang="en-US" dirty="0"/>
          </a:p>
        </p:txBody>
      </p:sp>
      <p:sp>
        <p:nvSpPr>
          <p:cNvPr id="12" name="Rectangle 11">
            <a:extLst>
              <a:ext uri="{FF2B5EF4-FFF2-40B4-BE49-F238E27FC236}">
                <a16:creationId xmlns:a16="http://schemas.microsoft.com/office/drawing/2014/main" id="{0D8DCC6D-8B88-7BE0-7240-F743AE09EC48}"/>
              </a:ext>
              <a:ext uri="{C183D7F6-B498-43B3-948B-1728B52AA6E4}">
                <adec:decorative xmlns:adec="http://schemas.microsoft.com/office/drawing/2017/decorative" val="1"/>
              </a:ext>
            </a:extLst>
          </p:cNvPr>
          <p:cNvSpPr/>
          <p:nvPr userDrawn="1"/>
        </p:nvSpPr>
        <p:spPr>
          <a:xfrm>
            <a:off x="993814" y="6303963"/>
            <a:ext cx="4287186" cy="554037"/>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8454381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 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838200" y="365760"/>
            <a:ext cx="10515600" cy="1325563"/>
          </a:xfrm>
        </p:spPr>
        <p:txBody>
          <a:bodyPr anchor="ctr" anchorCtr="0">
            <a:noAutofit/>
          </a:bodyPr>
          <a:lstStyle>
            <a:lvl1pPr algn="ctr">
              <a:defRPr sz="3200"/>
            </a:lvl1pPr>
          </a:lstStyle>
          <a:p>
            <a:r>
              <a:rPr lang="en-US" dirty="0"/>
              <a:t>Click to add title</a:t>
            </a:r>
          </a:p>
        </p:txBody>
      </p:sp>
      <p:sp>
        <p:nvSpPr>
          <p:cNvPr id="4" name="Content Placeholder 10">
            <a:extLst>
              <a:ext uri="{FF2B5EF4-FFF2-40B4-BE49-F238E27FC236}">
                <a16:creationId xmlns:a16="http://schemas.microsoft.com/office/drawing/2014/main" id="{9C3ED3BF-FF6B-07FA-72C4-F6102A8558AF}"/>
              </a:ext>
            </a:extLst>
          </p:cNvPr>
          <p:cNvSpPr>
            <a:spLocks noGrp="1"/>
          </p:cNvSpPr>
          <p:nvPr>
            <p:ph sz="quarter" idx="15" hasCustomPrompt="1"/>
          </p:nvPr>
        </p:nvSpPr>
        <p:spPr>
          <a:xfrm>
            <a:off x="896074" y="2106591"/>
            <a:ext cx="2067045" cy="3633787"/>
          </a:xfrm>
        </p:spPr>
        <p:txBody>
          <a:bodyPr>
            <a:normAutofit/>
          </a:bodyPr>
          <a:lstStyle>
            <a:lvl1pPr marL="0" indent="0">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600">
                <a:latin typeface="+mn-lt"/>
              </a:defRPr>
            </a:lvl2pPr>
            <a:lvl3pPr marL="457200" indent="-228600">
              <a:spcBef>
                <a:spcPts val="1000"/>
              </a:spcBef>
              <a:spcAft>
                <a:spcPts val="1000"/>
              </a:spcAft>
              <a:buClr>
                <a:schemeClr val="accent2"/>
              </a:buClr>
              <a:buFont typeface="Wingdings" panose="05000000000000000000" pitchFamily="2" charset="2"/>
              <a:buChar char="§"/>
              <a:defRPr sz="1400">
                <a:latin typeface="+mn-lt"/>
              </a:defRPr>
            </a:lvl3pPr>
            <a:lvl4pPr marL="685800" indent="-228600">
              <a:spcBef>
                <a:spcPts val="1000"/>
              </a:spcBef>
              <a:spcAft>
                <a:spcPts val="1000"/>
              </a:spcAft>
              <a:buClr>
                <a:schemeClr val="accent2"/>
              </a:buClr>
              <a:buFont typeface="Wingdings" panose="05000000000000000000" pitchFamily="2" charset="2"/>
              <a:buChar char="§"/>
              <a:defRPr sz="1400">
                <a:latin typeface="+mn-lt"/>
              </a:defRPr>
            </a:lvl4pPr>
            <a:lvl5pPr marL="914400" indent="-228600">
              <a:spcBef>
                <a:spcPts val="1000"/>
              </a:spcBef>
              <a:spcAft>
                <a:spcPts val="1000"/>
              </a:spcAft>
              <a:buClr>
                <a:schemeClr val="accent2"/>
              </a:buClr>
              <a:buFont typeface="Wingdings" panose="05000000000000000000" pitchFamily="2" charset="2"/>
              <a:buChar char="§"/>
              <a:defRPr sz="12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able Placeholder 7">
            <a:extLst>
              <a:ext uri="{FF2B5EF4-FFF2-40B4-BE49-F238E27FC236}">
                <a16:creationId xmlns:a16="http://schemas.microsoft.com/office/drawing/2014/main" id="{423FEB60-8FB5-7F10-EDD7-8AB4B3139EF6}"/>
              </a:ext>
            </a:extLst>
          </p:cNvPr>
          <p:cNvSpPr>
            <a:spLocks noGrp="1"/>
          </p:cNvSpPr>
          <p:nvPr>
            <p:ph type="tbl" sz="quarter" idx="13"/>
          </p:nvPr>
        </p:nvSpPr>
        <p:spPr>
          <a:xfrm>
            <a:off x="3483980" y="2106591"/>
            <a:ext cx="7869820" cy="4016713"/>
          </a:xfrm>
        </p:spPr>
        <p:txBody>
          <a:bodyPr/>
          <a:lstStyle/>
          <a:p>
            <a:r>
              <a:rPr lang="en-US"/>
              <a:t>Click icon to add table</a:t>
            </a:r>
            <a:endParaRPr lang="en-US" dirty="0"/>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9/5/2024</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2808150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FD97564-C310-6E8C-8689-CE18881B4A1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0FAD99FA-26D9-873B-BE7F-26FEC5C233A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C319819E-0266-97DD-DFD1-BAAA06AE323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D6D8061D-18C3-4F4F-85EF-561633F58754}" type="datetimeFigureOut">
              <a:rPr lang="en-US" smtClean="0"/>
              <a:t>9/5/2024</a:t>
            </a:fld>
            <a:endParaRPr lang="en-US"/>
          </a:p>
        </p:txBody>
      </p:sp>
      <p:sp>
        <p:nvSpPr>
          <p:cNvPr id="5" name="Footer Placeholder 4">
            <a:extLst>
              <a:ext uri="{FF2B5EF4-FFF2-40B4-BE49-F238E27FC236}">
                <a16:creationId xmlns:a16="http://schemas.microsoft.com/office/drawing/2014/main" id="{2BFD19C9-01CE-9E2A-CDA5-C15940F055F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A1801085-7B28-048D-E3D3-9C3614268DA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CBD12358-51D2-46B3-9BDE-DF29528B9454}" type="slidenum">
              <a:rPr lang="en-US" smtClean="0"/>
              <a:t>‹#›</a:t>
            </a:fld>
            <a:endParaRPr lang="en-US"/>
          </a:p>
        </p:txBody>
      </p:sp>
    </p:spTree>
    <p:extLst>
      <p:ext uri="{BB962C8B-B14F-4D97-AF65-F5344CB8AC3E}">
        <p14:creationId xmlns:p14="http://schemas.microsoft.com/office/powerpoint/2010/main" val="1965934658"/>
      </p:ext>
    </p:extLst>
  </p:cSld>
  <p:clrMap bg1="lt1" tx1="dk1" bg2="lt2" tx2="dk2" accent1="accent1" accent2="accent2" accent3="accent3" accent4="accent4" accent5="accent5" accent6="accent6" hlink="hlink" folHlink="folHlink"/>
  <p:sldLayoutIdLst>
    <p:sldLayoutId id="2147483654" r:id="rId1"/>
    <p:sldLayoutId id="2147483660" r:id="rId2"/>
    <p:sldLayoutId id="2147483659" r:id="rId3"/>
    <p:sldLayoutId id="2147483650" r:id="rId4"/>
    <p:sldLayoutId id="2147483649" r:id="rId5"/>
    <p:sldLayoutId id="2147483662" r:id="rId6"/>
    <p:sldLayoutId id="2147483663" r:id="rId7"/>
    <p:sldLayoutId id="2147483652" r:id="rId8"/>
    <p:sldLayoutId id="2147483666" r:id="rId9"/>
    <p:sldLayoutId id="2147483664" r:id="rId10"/>
    <p:sldLayoutId id="2147483665" r:id="rId11"/>
    <p:sldLayoutId id="2147483661" r:id="rId12"/>
  </p:sldLayoutIdLst>
  <p:txStyles>
    <p:titleStyle>
      <a:lvl1pPr algn="l" defTabSz="914400" rtl="0" eaLnBrk="1" latinLnBrk="0" hangingPunct="1">
        <a:lnSpc>
          <a:spcPct val="90000"/>
        </a:lnSpc>
        <a:spcBef>
          <a:spcPct val="0"/>
        </a:spcBef>
        <a:buNone/>
        <a:defRPr sz="4800" kern="1200" cap="all" spc="300"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11" descr="A close up of dots&#10;">
            <a:extLst>
              <a:ext uri="{FF2B5EF4-FFF2-40B4-BE49-F238E27FC236}">
                <a16:creationId xmlns:a16="http://schemas.microsoft.com/office/drawing/2014/main" id="{030E03B4-DAB0-F43D-4B1C-C54F75E621A1}"/>
              </a:ext>
            </a:extLst>
          </p:cNvPr>
          <p:cNvPicPr>
            <a:picLocks noGrp="1" noChangeAspect="1"/>
          </p:cNvPicPr>
          <p:nvPr>
            <p:ph type="pic" sz="quarter" idx="11"/>
          </p:nvPr>
        </p:nvPicPr>
        <p:blipFill>
          <a:blip r:embed="rId2"/>
          <a:srcRect/>
          <a:stretch/>
        </p:blipFill>
        <p:spPr>
          <a:xfrm>
            <a:off x="0" y="0"/>
            <a:ext cx="12192000" cy="6858000"/>
          </a:xfrm>
        </p:spPr>
      </p:pic>
      <p:sp>
        <p:nvSpPr>
          <p:cNvPr id="7" name="Title 6">
            <a:extLst>
              <a:ext uri="{FF2B5EF4-FFF2-40B4-BE49-F238E27FC236}">
                <a16:creationId xmlns:a16="http://schemas.microsoft.com/office/drawing/2014/main" id="{4AB1CD4B-2C7F-1593-8E69-B7450F3DCAD6}"/>
              </a:ext>
            </a:extLst>
          </p:cNvPr>
          <p:cNvSpPr>
            <a:spLocks noGrp="1"/>
          </p:cNvSpPr>
          <p:nvPr>
            <p:ph type="title"/>
          </p:nvPr>
        </p:nvSpPr>
        <p:spPr>
          <a:xfrm>
            <a:off x="1362437" y="400485"/>
            <a:ext cx="9467127" cy="2527911"/>
          </a:xfrm>
        </p:spPr>
        <p:txBody>
          <a:bodyPr/>
          <a:lstStyle/>
          <a:p>
            <a:r>
              <a:rPr lang="en-US" sz="6000" dirty="0">
                <a:solidFill>
                  <a:schemeClr val="accent4">
                    <a:lumMod val="40000"/>
                    <a:lumOff val="60000"/>
                  </a:schemeClr>
                </a:solidFill>
              </a:rPr>
              <a:t>Travis Patt</a:t>
            </a:r>
          </a:p>
        </p:txBody>
      </p:sp>
      <p:sp>
        <p:nvSpPr>
          <p:cNvPr id="8" name="Text Placeholder 7">
            <a:extLst>
              <a:ext uri="{FF2B5EF4-FFF2-40B4-BE49-F238E27FC236}">
                <a16:creationId xmlns:a16="http://schemas.microsoft.com/office/drawing/2014/main" id="{86613063-168A-02B8-4326-BB842F3B83E2}"/>
              </a:ext>
            </a:extLst>
          </p:cNvPr>
          <p:cNvSpPr>
            <a:spLocks noGrp="1"/>
          </p:cNvSpPr>
          <p:nvPr>
            <p:ph type="body" sz="quarter" idx="10"/>
          </p:nvPr>
        </p:nvSpPr>
        <p:spPr>
          <a:xfrm>
            <a:off x="1362075" y="3738622"/>
            <a:ext cx="9467850" cy="2527911"/>
          </a:xfrm>
        </p:spPr>
        <p:txBody>
          <a:bodyPr/>
          <a:lstStyle/>
          <a:p>
            <a:endParaRPr lang="en-US" dirty="0">
              <a:solidFill>
                <a:schemeClr val="accent4">
                  <a:lumMod val="40000"/>
                  <a:lumOff val="60000"/>
                </a:schemeClr>
              </a:solidFill>
            </a:endParaRPr>
          </a:p>
          <a:p>
            <a:endParaRPr lang="en-US" dirty="0">
              <a:solidFill>
                <a:schemeClr val="accent4">
                  <a:lumMod val="40000"/>
                  <a:lumOff val="60000"/>
                </a:schemeClr>
              </a:solidFill>
            </a:endParaRPr>
          </a:p>
          <a:p>
            <a:r>
              <a:rPr lang="en-US" sz="2400" dirty="0">
                <a:solidFill>
                  <a:schemeClr val="accent4">
                    <a:lumMod val="40000"/>
                    <a:lumOff val="60000"/>
                  </a:schemeClr>
                </a:solidFill>
              </a:rPr>
              <a:t>Cybersecurity Analyst</a:t>
            </a:r>
          </a:p>
          <a:p>
            <a:r>
              <a:rPr lang="en-US" sz="2400" dirty="0">
                <a:solidFill>
                  <a:schemeClr val="accent4">
                    <a:lumMod val="40000"/>
                    <a:lumOff val="60000"/>
                  </a:schemeClr>
                </a:solidFill>
              </a:rPr>
              <a:t>Bachelors Cybersecurity &amp; Information Assurance</a:t>
            </a:r>
          </a:p>
          <a:p>
            <a:endParaRPr lang="en-US" dirty="0"/>
          </a:p>
        </p:txBody>
      </p:sp>
    </p:spTree>
    <p:extLst>
      <p:ext uri="{BB962C8B-B14F-4D97-AF65-F5344CB8AC3E}">
        <p14:creationId xmlns:p14="http://schemas.microsoft.com/office/powerpoint/2010/main" val="21844722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4C27C8-165C-5513-DB4B-9D840097C545}"/>
              </a:ext>
            </a:extLst>
          </p:cNvPr>
          <p:cNvSpPr>
            <a:spLocks noGrp="1"/>
          </p:cNvSpPr>
          <p:nvPr>
            <p:ph type="title"/>
          </p:nvPr>
        </p:nvSpPr>
        <p:spPr>
          <a:xfrm>
            <a:off x="838200" y="365761"/>
            <a:ext cx="10515600" cy="554038"/>
          </a:xfrm>
          <a:noFill/>
        </p:spPr>
        <p:txBody>
          <a:bodyPr anchor="ctr"/>
          <a:lstStyle/>
          <a:p>
            <a:r>
              <a:rPr lang="en-US" dirty="0">
                <a:solidFill>
                  <a:schemeClr val="accent1"/>
                </a:solidFill>
              </a:rPr>
              <a:t>7. Correlate the events pt.2</a:t>
            </a:r>
          </a:p>
        </p:txBody>
      </p:sp>
      <p:sp>
        <p:nvSpPr>
          <p:cNvPr id="52" name="Content Placeholder 51">
            <a:extLst>
              <a:ext uri="{FF2B5EF4-FFF2-40B4-BE49-F238E27FC236}">
                <a16:creationId xmlns:a16="http://schemas.microsoft.com/office/drawing/2014/main" id="{F2CCE123-860F-8623-781F-12CEA66980F5}"/>
              </a:ext>
            </a:extLst>
          </p:cNvPr>
          <p:cNvSpPr>
            <a:spLocks noGrp="1"/>
          </p:cNvSpPr>
          <p:nvPr>
            <p:ph sz="quarter" idx="13"/>
          </p:nvPr>
        </p:nvSpPr>
        <p:spPr>
          <a:xfrm>
            <a:off x="257695" y="919799"/>
            <a:ext cx="3458899" cy="5384164"/>
          </a:xfrm>
        </p:spPr>
        <p:txBody>
          <a:bodyPr>
            <a:normAutofit/>
          </a:bodyPr>
          <a:lstStyle/>
          <a:p>
            <a:pPr marL="285750" indent="-285750">
              <a:lnSpc>
                <a:spcPct val="150000"/>
              </a:lnSpc>
              <a:buFont typeface="Arial" panose="020B0604020202020204" pitchFamily="34" charset="0"/>
              <a:buChar char="•"/>
            </a:pPr>
            <a:r>
              <a:rPr lang="en-US" dirty="0"/>
              <a:t>We know </a:t>
            </a:r>
            <a:r>
              <a:rPr lang="en-US" dirty="0" err="1"/>
              <a:t>Pcannon</a:t>
            </a:r>
            <a:r>
              <a:rPr lang="en-US" dirty="0"/>
              <a:t> created </a:t>
            </a:r>
            <a:r>
              <a:rPr lang="en-US" dirty="0">
                <a:solidFill>
                  <a:srgbClr val="FF0000"/>
                </a:solidFill>
              </a:rPr>
              <a:t>ADM1N</a:t>
            </a:r>
            <a:r>
              <a:rPr lang="en-US" dirty="0"/>
              <a:t> on </a:t>
            </a:r>
            <a:r>
              <a:rPr lang="en-US" dirty="0">
                <a:solidFill>
                  <a:srgbClr val="0070C0"/>
                </a:solidFill>
              </a:rPr>
              <a:t>TestSystem1</a:t>
            </a:r>
            <a:r>
              <a:rPr lang="en-US" dirty="0"/>
              <a:t>.</a:t>
            </a:r>
          </a:p>
          <a:p>
            <a:pPr marL="285750" indent="-285750">
              <a:lnSpc>
                <a:spcPct val="150000"/>
              </a:lnSpc>
              <a:buFont typeface="Arial" panose="020B0604020202020204" pitchFamily="34" charset="0"/>
              <a:buChar char="•"/>
            </a:pPr>
            <a:r>
              <a:rPr lang="en-US" dirty="0"/>
              <a:t>Let’s correlate TestSystem1 to the IP address responsible for the FTP Event: 10.1.5.100.</a:t>
            </a:r>
          </a:p>
          <a:p>
            <a:pPr marL="285750" indent="-285750">
              <a:lnSpc>
                <a:spcPct val="150000"/>
              </a:lnSpc>
              <a:buFont typeface="Arial" panose="020B0604020202020204" pitchFamily="34" charset="0"/>
              <a:buChar char="•"/>
            </a:pPr>
            <a:r>
              <a:rPr lang="en-US" dirty="0"/>
              <a:t>Every instance of the IP 10.1.5.100 correlates to a Login involving TestSystem1 via Timestamp.</a:t>
            </a:r>
          </a:p>
          <a:p>
            <a:pPr marL="285750" indent="-285750">
              <a:lnSpc>
                <a:spcPct val="150000"/>
              </a:lnSpc>
              <a:buFont typeface="Arial" panose="020B0604020202020204" pitchFamily="34" charset="0"/>
              <a:buChar char="•"/>
            </a:pPr>
            <a:r>
              <a:rPr lang="en-US" b="1" dirty="0"/>
              <a:t>TestSystem1 IP = 10.1.5.100</a:t>
            </a:r>
          </a:p>
          <a:p>
            <a:pPr marL="285750" indent="-285750">
              <a:lnSpc>
                <a:spcPct val="150000"/>
              </a:lnSpc>
              <a:buFont typeface="Arial" panose="020B0604020202020204" pitchFamily="34" charset="0"/>
              <a:buChar char="•"/>
            </a:pPr>
            <a:endParaRPr lang="en-US" dirty="0"/>
          </a:p>
        </p:txBody>
      </p:sp>
      <p:sp>
        <p:nvSpPr>
          <p:cNvPr id="5" name="Rectangle 4">
            <a:extLst>
              <a:ext uri="{FF2B5EF4-FFF2-40B4-BE49-F238E27FC236}">
                <a16:creationId xmlns:a16="http://schemas.microsoft.com/office/drawing/2014/main" id="{C80227B8-A24C-8C29-034A-D7700B887685}"/>
              </a:ext>
              <a:ext uri="{C183D7F6-B498-43B3-948B-1728B52AA6E4}">
                <adec:decorative xmlns:adec="http://schemas.microsoft.com/office/drawing/2017/decorative" val="1"/>
              </a:ext>
            </a:extLst>
          </p:cNvPr>
          <p:cNvSpPr/>
          <p:nvPr/>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pic>
        <p:nvPicPr>
          <p:cNvPr id="7" name="Content Placeholder 6">
            <a:extLst>
              <a:ext uri="{FF2B5EF4-FFF2-40B4-BE49-F238E27FC236}">
                <a16:creationId xmlns:a16="http://schemas.microsoft.com/office/drawing/2014/main" id="{C18ED501-B0F5-1D76-63F8-D7ECF9407334}"/>
              </a:ext>
            </a:extLst>
          </p:cNvPr>
          <p:cNvPicPr>
            <a:picLocks noGrp="1" noChangeAspect="1"/>
          </p:cNvPicPr>
          <p:nvPr>
            <p:ph sz="quarter" idx="14"/>
          </p:nvPr>
        </p:nvPicPr>
        <p:blipFill>
          <a:blip r:embed="rId3">
            <a:extLst>
              <a:ext uri="{28A0092B-C50C-407E-A947-70E740481C1C}">
                <a14:useLocalDpi xmlns:a14="http://schemas.microsoft.com/office/drawing/2010/main" val="0"/>
              </a:ext>
            </a:extLst>
          </a:blip>
          <a:stretch>
            <a:fillRect/>
          </a:stretch>
        </p:blipFill>
        <p:spPr>
          <a:xfrm>
            <a:off x="3716594" y="919799"/>
            <a:ext cx="8475406" cy="5384164"/>
          </a:xfrm>
        </p:spPr>
      </p:pic>
    </p:spTree>
    <p:extLst>
      <p:ext uri="{BB962C8B-B14F-4D97-AF65-F5344CB8AC3E}">
        <p14:creationId xmlns:p14="http://schemas.microsoft.com/office/powerpoint/2010/main" val="13716775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4C27C8-165C-5513-DB4B-9D840097C545}"/>
              </a:ext>
            </a:extLst>
          </p:cNvPr>
          <p:cNvSpPr>
            <a:spLocks noGrp="1"/>
          </p:cNvSpPr>
          <p:nvPr>
            <p:ph type="title"/>
          </p:nvPr>
        </p:nvSpPr>
        <p:spPr>
          <a:xfrm>
            <a:off x="838200" y="365761"/>
            <a:ext cx="10515600" cy="554038"/>
          </a:xfrm>
          <a:noFill/>
        </p:spPr>
        <p:txBody>
          <a:bodyPr anchor="ctr"/>
          <a:lstStyle/>
          <a:p>
            <a:r>
              <a:rPr lang="en-US" dirty="0">
                <a:solidFill>
                  <a:schemeClr val="accent1"/>
                </a:solidFill>
              </a:rPr>
              <a:t>8. Timeline of events</a:t>
            </a:r>
          </a:p>
        </p:txBody>
      </p:sp>
      <p:sp>
        <p:nvSpPr>
          <p:cNvPr id="52" name="Content Placeholder 51">
            <a:extLst>
              <a:ext uri="{FF2B5EF4-FFF2-40B4-BE49-F238E27FC236}">
                <a16:creationId xmlns:a16="http://schemas.microsoft.com/office/drawing/2014/main" id="{F2CCE123-860F-8623-781F-12CEA66980F5}"/>
              </a:ext>
            </a:extLst>
          </p:cNvPr>
          <p:cNvSpPr>
            <a:spLocks noGrp="1"/>
          </p:cNvSpPr>
          <p:nvPr>
            <p:ph sz="quarter" idx="13"/>
          </p:nvPr>
        </p:nvSpPr>
        <p:spPr>
          <a:xfrm>
            <a:off x="257696" y="919799"/>
            <a:ext cx="3341848" cy="5384164"/>
          </a:xfrm>
        </p:spPr>
        <p:txBody>
          <a:bodyPr>
            <a:normAutofit/>
          </a:bodyPr>
          <a:lstStyle/>
          <a:p>
            <a:pPr marL="0" indent="0" algn="ctr">
              <a:lnSpc>
                <a:spcPct val="150000"/>
              </a:lnSpc>
              <a:buNone/>
            </a:pPr>
            <a:r>
              <a:rPr lang="en-US" sz="2800" u="sng" dirty="0"/>
              <a:t>Timeline</a:t>
            </a:r>
          </a:p>
          <a:p>
            <a:pPr marL="0" indent="0">
              <a:lnSpc>
                <a:spcPct val="100000"/>
              </a:lnSpc>
              <a:buNone/>
            </a:pPr>
            <a:r>
              <a:rPr lang="en-US" dirty="0"/>
              <a:t>1. </a:t>
            </a:r>
            <a:r>
              <a:rPr lang="en-US" dirty="0" err="1"/>
              <a:t>Pcannon</a:t>
            </a:r>
            <a:r>
              <a:rPr lang="en-US" dirty="0"/>
              <a:t> logs on to </a:t>
            </a:r>
            <a:r>
              <a:rPr lang="en-US" dirty="0">
                <a:solidFill>
                  <a:srgbClr val="0070C0"/>
                </a:solidFill>
              </a:rPr>
              <a:t>TestSystem1. </a:t>
            </a:r>
          </a:p>
          <a:p>
            <a:pPr marL="0" indent="0">
              <a:lnSpc>
                <a:spcPct val="100000"/>
              </a:lnSpc>
              <a:buNone/>
            </a:pPr>
            <a:r>
              <a:rPr lang="en-US" dirty="0"/>
              <a:t>2. Creates </a:t>
            </a:r>
            <a:r>
              <a:rPr lang="en-US" dirty="0">
                <a:solidFill>
                  <a:srgbClr val="FF0000"/>
                </a:solidFill>
              </a:rPr>
              <a:t>ADM1N</a:t>
            </a:r>
            <a:r>
              <a:rPr lang="en-US" dirty="0"/>
              <a:t>. </a:t>
            </a:r>
          </a:p>
          <a:p>
            <a:pPr marL="0" indent="0">
              <a:lnSpc>
                <a:spcPct val="100000"/>
              </a:lnSpc>
              <a:buNone/>
            </a:pPr>
            <a:r>
              <a:rPr lang="en-US" dirty="0"/>
              <a:t>3. logs off her account. </a:t>
            </a:r>
          </a:p>
          <a:p>
            <a:pPr marL="0" indent="0">
              <a:lnSpc>
                <a:spcPct val="100000"/>
              </a:lnSpc>
              <a:buNone/>
            </a:pPr>
            <a:r>
              <a:rPr lang="en-US" dirty="0"/>
              <a:t>4. Signs into the </a:t>
            </a:r>
            <a:r>
              <a:rPr lang="en-US" dirty="0">
                <a:solidFill>
                  <a:srgbClr val="FF0000"/>
                </a:solidFill>
              </a:rPr>
              <a:t>ADM1N</a:t>
            </a:r>
            <a:r>
              <a:rPr lang="en-US" dirty="0"/>
              <a:t> account. </a:t>
            </a:r>
          </a:p>
          <a:p>
            <a:pPr marL="0" indent="0">
              <a:lnSpc>
                <a:spcPct val="100000"/>
              </a:lnSpc>
              <a:buNone/>
            </a:pPr>
            <a:r>
              <a:rPr lang="en-US" dirty="0"/>
              <a:t>5. Starts the FTP service. </a:t>
            </a:r>
          </a:p>
          <a:p>
            <a:pPr marL="0" indent="0">
              <a:lnSpc>
                <a:spcPct val="100000"/>
              </a:lnSpc>
              <a:buNone/>
            </a:pPr>
            <a:r>
              <a:rPr lang="en-US" dirty="0"/>
              <a:t>6. Exfiltrates the data.</a:t>
            </a:r>
          </a:p>
          <a:p>
            <a:pPr marL="0" indent="0">
              <a:lnSpc>
                <a:spcPct val="100000"/>
              </a:lnSpc>
              <a:buNone/>
            </a:pPr>
            <a:r>
              <a:rPr lang="en-US" dirty="0"/>
              <a:t>7. Then logs off </a:t>
            </a:r>
            <a:r>
              <a:rPr lang="en-US" dirty="0">
                <a:solidFill>
                  <a:srgbClr val="FF0000"/>
                </a:solidFill>
              </a:rPr>
              <a:t>ADM1N</a:t>
            </a:r>
            <a:r>
              <a:rPr lang="en-US" dirty="0"/>
              <a:t> immediately after the data exfiltration event.</a:t>
            </a:r>
          </a:p>
        </p:txBody>
      </p:sp>
      <p:sp>
        <p:nvSpPr>
          <p:cNvPr id="5" name="Rectangle 4">
            <a:extLst>
              <a:ext uri="{FF2B5EF4-FFF2-40B4-BE49-F238E27FC236}">
                <a16:creationId xmlns:a16="http://schemas.microsoft.com/office/drawing/2014/main" id="{C80227B8-A24C-8C29-034A-D7700B887685}"/>
              </a:ext>
              <a:ext uri="{C183D7F6-B498-43B3-948B-1728B52AA6E4}">
                <adec:decorative xmlns:adec="http://schemas.microsoft.com/office/drawing/2017/decorative" val="1"/>
              </a:ext>
            </a:extLst>
          </p:cNvPr>
          <p:cNvSpPr/>
          <p:nvPr/>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pic>
        <p:nvPicPr>
          <p:cNvPr id="11" name="Content Placeholder 10">
            <a:extLst>
              <a:ext uri="{FF2B5EF4-FFF2-40B4-BE49-F238E27FC236}">
                <a16:creationId xmlns:a16="http://schemas.microsoft.com/office/drawing/2014/main" id="{726AB32E-928A-6C81-7F79-08E952442FE5}"/>
              </a:ext>
            </a:extLst>
          </p:cNvPr>
          <p:cNvPicPr>
            <a:picLocks noGrp="1" noChangeAspect="1"/>
          </p:cNvPicPr>
          <p:nvPr>
            <p:ph sz="quarter" idx="14"/>
          </p:nvPr>
        </p:nvPicPr>
        <p:blipFill>
          <a:blip r:embed="rId3">
            <a:extLst>
              <a:ext uri="{28A0092B-C50C-407E-A947-70E740481C1C}">
                <a14:useLocalDpi xmlns:a14="http://schemas.microsoft.com/office/drawing/2010/main" val="0"/>
              </a:ext>
            </a:extLst>
          </a:blip>
          <a:stretch>
            <a:fillRect/>
          </a:stretch>
        </p:blipFill>
        <p:spPr>
          <a:xfrm>
            <a:off x="3599544" y="919799"/>
            <a:ext cx="8592456" cy="5384164"/>
          </a:xfrm>
        </p:spPr>
      </p:pic>
    </p:spTree>
    <p:extLst>
      <p:ext uri="{BB962C8B-B14F-4D97-AF65-F5344CB8AC3E}">
        <p14:creationId xmlns:p14="http://schemas.microsoft.com/office/powerpoint/2010/main" val="149891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4C27C8-165C-5513-DB4B-9D840097C545}"/>
              </a:ext>
            </a:extLst>
          </p:cNvPr>
          <p:cNvSpPr>
            <a:spLocks noGrp="1"/>
          </p:cNvSpPr>
          <p:nvPr>
            <p:ph type="title"/>
          </p:nvPr>
        </p:nvSpPr>
        <p:spPr>
          <a:xfrm>
            <a:off x="838200" y="365761"/>
            <a:ext cx="10515600" cy="554038"/>
          </a:xfrm>
          <a:noFill/>
        </p:spPr>
        <p:txBody>
          <a:bodyPr anchor="ctr"/>
          <a:lstStyle/>
          <a:p>
            <a:r>
              <a:rPr lang="en-US" dirty="0">
                <a:solidFill>
                  <a:schemeClr val="accent1"/>
                </a:solidFill>
              </a:rPr>
              <a:t>9. Additional suspicious activity</a:t>
            </a:r>
          </a:p>
        </p:txBody>
      </p:sp>
      <p:sp>
        <p:nvSpPr>
          <p:cNvPr id="52" name="Content Placeholder 51">
            <a:extLst>
              <a:ext uri="{FF2B5EF4-FFF2-40B4-BE49-F238E27FC236}">
                <a16:creationId xmlns:a16="http://schemas.microsoft.com/office/drawing/2014/main" id="{F2CCE123-860F-8623-781F-12CEA66980F5}"/>
              </a:ext>
            </a:extLst>
          </p:cNvPr>
          <p:cNvSpPr>
            <a:spLocks noGrp="1"/>
          </p:cNvSpPr>
          <p:nvPr>
            <p:ph sz="quarter" idx="13"/>
          </p:nvPr>
        </p:nvSpPr>
        <p:spPr>
          <a:xfrm>
            <a:off x="257696" y="919799"/>
            <a:ext cx="3341848" cy="5384164"/>
          </a:xfrm>
        </p:spPr>
        <p:txBody>
          <a:bodyPr>
            <a:normAutofit/>
          </a:bodyPr>
          <a:lstStyle/>
          <a:p>
            <a:pPr marL="285750" indent="-285750">
              <a:lnSpc>
                <a:spcPct val="150000"/>
              </a:lnSpc>
              <a:buFont typeface="Arial" panose="020B0604020202020204" pitchFamily="34" charset="0"/>
              <a:buChar char="•"/>
            </a:pPr>
            <a:r>
              <a:rPr lang="en-US" dirty="0"/>
              <a:t>Very damning evidence in totality.</a:t>
            </a:r>
          </a:p>
          <a:p>
            <a:pPr marL="285750" indent="-285750">
              <a:lnSpc>
                <a:spcPct val="150000"/>
              </a:lnSpc>
              <a:buFont typeface="Arial" panose="020B0604020202020204" pitchFamily="34" charset="0"/>
              <a:buChar char="•"/>
            </a:pPr>
            <a:r>
              <a:rPr lang="en-US" dirty="0"/>
              <a:t>Does Portia Cannon engage in additional suspicious activity?</a:t>
            </a:r>
          </a:p>
          <a:p>
            <a:pPr marL="285750" indent="-285750">
              <a:lnSpc>
                <a:spcPct val="150000"/>
              </a:lnSpc>
              <a:buFont typeface="Arial" panose="020B0604020202020204" pitchFamily="34" charset="0"/>
              <a:buChar char="•"/>
            </a:pPr>
            <a:r>
              <a:rPr lang="en-US" b="1" dirty="0"/>
              <a:t>Yes.</a:t>
            </a:r>
            <a:r>
              <a:rPr lang="en-US" dirty="0"/>
              <a:t> She is not supposed to have Remote Access. Yet she logs in to work repeatedly outside of work hours (8am – 4pm), when the offices are closed.</a:t>
            </a:r>
          </a:p>
          <a:p>
            <a:pPr marL="285750" indent="-285750">
              <a:lnSpc>
                <a:spcPct val="150000"/>
              </a:lnSpc>
              <a:buFont typeface="Arial" panose="020B0604020202020204" pitchFamily="34" charset="0"/>
              <a:buChar char="•"/>
            </a:pPr>
            <a:r>
              <a:rPr lang="en-US" dirty="0"/>
              <a:t>3am… really? -------------------</a:t>
            </a:r>
            <a:r>
              <a:rPr lang="en-US" dirty="0">
                <a:sym typeface="Wingdings" panose="05000000000000000000" pitchFamily="2" charset="2"/>
              </a:rPr>
              <a:t></a:t>
            </a:r>
            <a:endParaRPr lang="en-US" dirty="0"/>
          </a:p>
        </p:txBody>
      </p:sp>
      <p:sp>
        <p:nvSpPr>
          <p:cNvPr id="5" name="Rectangle 4">
            <a:extLst>
              <a:ext uri="{FF2B5EF4-FFF2-40B4-BE49-F238E27FC236}">
                <a16:creationId xmlns:a16="http://schemas.microsoft.com/office/drawing/2014/main" id="{C80227B8-A24C-8C29-034A-D7700B887685}"/>
              </a:ext>
              <a:ext uri="{C183D7F6-B498-43B3-948B-1728B52AA6E4}">
                <adec:decorative xmlns:adec="http://schemas.microsoft.com/office/drawing/2017/decorative" val="1"/>
              </a:ext>
            </a:extLst>
          </p:cNvPr>
          <p:cNvSpPr/>
          <p:nvPr/>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pic>
        <p:nvPicPr>
          <p:cNvPr id="7" name="Content Placeholder 6">
            <a:extLst>
              <a:ext uri="{FF2B5EF4-FFF2-40B4-BE49-F238E27FC236}">
                <a16:creationId xmlns:a16="http://schemas.microsoft.com/office/drawing/2014/main" id="{516553BC-19FA-6FBE-5999-E4173C5872F1}"/>
              </a:ext>
              <a:ext uri="{C183D7F6-B498-43B3-948B-1728B52AA6E4}">
                <adec:decorative xmlns:adec="http://schemas.microsoft.com/office/drawing/2017/decorative" val="1"/>
              </a:ext>
            </a:extLst>
          </p:cNvPr>
          <p:cNvPicPr>
            <a:picLocks noGrp="1" noChangeAspect="1"/>
          </p:cNvPicPr>
          <p:nvPr>
            <p:ph sz="quarter" idx="14"/>
          </p:nvPr>
        </p:nvPicPr>
        <p:blipFill>
          <a:blip r:embed="rId3">
            <a:extLst>
              <a:ext uri="{28A0092B-C50C-407E-A947-70E740481C1C}">
                <a14:useLocalDpi xmlns:a14="http://schemas.microsoft.com/office/drawing/2010/main" val="0"/>
              </a:ext>
            </a:extLst>
          </a:blip>
          <a:stretch>
            <a:fillRect/>
          </a:stretch>
        </p:blipFill>
        <p:spPr>
          <a:xfrm>
            <a:off x="3599544" y="919799"/>
            <a:ext cx="8592456" cy="5384164"/>
          </a:xfrm>
        </p:spPr>
      </p:pic>
    </p:spTree>
    <p:extLst>
      <p:ext uri="{BB962C8B-B14F-4D97-AF65-F5344CB8AC3E}">
        <p14:creationId xmlns:p14="http://schemas.microsoft.com/office/powerpoint/2010/main" val="102528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030A76-B788-B363-104E-266B7C7F7208}"/>
              </a:ext>
            </a:extLst>
          </p:cNvPr>
          <p:cNvSpPr>
            <a:spLocks noGrp="1"/>
          </p:cNvSpPr>
          <p:nvPr>
            <p:ph type="title"/>
          </p:nvPr>
        </p:nvSpPr>
        <p:spPr>
          <a:xfrm>
            <a:off x="838200" y="365760"/>
            <a:ext cx="10515600" cy="1230811"/>
          </a:xfrm>
          <a:noFill/>
        </p:spPr>
        <p:txBody>
          <a:bodyPr anchor="ctr"/>
          <a:lstStyle/>
          <a:p>
            <a:r>
              <a:rPr lang="en-US" dirty="0"/>
              <a:t>FINAL Findings</a:t>
            </a:r>
          </a:p>
        </p:txBody>
      </p:sp>
      <p:sp>
        <p:nvSpPr>
          <p:cNvPr id="3" name="Content Placeholder 2">
            <a:extLst>
              <a:ext uri="{FF2B5EF4-FFF2-40B4-BE49-F238E27FC236}">
                <a16:creationId xmlns:a16="http://schemas.microsoft.com/office/drawing/2014/main" id="{05948542-FCE1-3AE6-C6C9-17975609DF70}"/>
              </a:ext>
            </a:extLst>
          </p:cNvPr>
          <p:cNvSpPr>
            <a:spLocks noGrp="1"/>
          </p:cNvSpPr>
          <p:nvPr>
            <p:ph sz="quarter" idx="15"/>
          </p:nvPr>
        </p:nvSpPr>
        <p:spPr>
          <a:xfrm>
            <a:off x="838199" y="1596571"/>
            <a:ext cx="10515599" cy="4707392"/>
          </a:xfrm>
          <a:noFill/>
        </p:spPr>
        <p:txBody>
          <a:bodyPr vert="horz" lIns="91440" tIns="45720" rIns="91440" bIns="45720" rtlCol="0" anchor="t">
            <a:normAutofit lnSpcReduction="10000"/>
          </a:bodyPr>
          <a:lstStyle/>
          <a:p>
            <a:pPr marL="285750" lvl="1" indent="-285750">
              <a:lnSpc>
                <a:spcPct val="150000"/>
              </a:lnSpc>
            </a:pPr>
            <a:r>
              <a:rPr lang="en-US" dirty="0"/>
              <a:t>User </a:t>
            </a:r>
            <a:r>
              <a:rPr lang="en-US" dirty="0" err="1"/>
              <a:t>Pcannon</a:t>
            </a:r>
            <a:r>
              <a:rPr lang="en-US" dirty="0"/>
              <a:t> (Portia Cannon) Illicitly created the </a:t>
            </a:r>
            <a:r>
              <a:rPr lang="en-US" dirty="0">
                <a:solidFill>
                  <a:srgbClr val="FF0000"/>
                </a:solidFill>
              </a:rPr>
              <a:t>ADM1N</a:t>
            </a:r>
            <a:r>
              <a:rPr lang="en-US" dirty="0"/>
              <a:t> account on </a:t>
            </a:r>
            <a:r>
              <a:rPr lang="en-US" dirty="0">
                <a:solidFill>
                  <a:srgbClr val="0070C0"/>
                </a:solidFill>
              </a:rPr>
              <a:t>TestSystem1</a:t>
            </a:r>
            <a:r>
              <a:rPr lang="en-US" dirty="0"/>
              <a:t> (10.1.5.100).</a:t>
            </a:r>
          </a:p>
          <a:p>
            <a:pPr marL="285750" lvl="1" indent="-285750">
              <a:lnSpc>
                <a:spcPct val="150000"/>
              </a:lnSpc>
            </a:pPr>
            <a:r>
              <a:rPr lang="en-US" dirty="0"/>
              <a:t>Sequence of events shows that after </a:t>
            </a:r>
            <a:r>
              <a:rPr lang="en-US" dirty="0" err="1"/>
              <a:t>Pcannon</a:t>
            </a:r>
            <a:r>
              <a:rPr lang="en-US" dirty="0"/>
              <a:t> created the account, she logged off of her own account. Then Logged back in under the ADM1N account name to launch the FTP service.</a:t>
            </a:r>
          </a:p>
          <a:p>
            <a:pPr marL="285750" lvl="1" indent="-285750">
              <a:lnSpc>
                <a:spcPct val="150000"/>
              </a:lnSpc>
            </a:pPr>
            <a:r>
              <a:rPr lang="en-US" dirty="0"/>
              <a:t>Network traffic shows 1.17 Gigabytes of data was exfiltrated to an unusual IP (74.68.211.171). The FTP Event is the only time that destination IP shows up in the logs, signifying that it is not a regular destination IP address used for work purposes.</a:t>
            </a:r>
          </a:p>
          <a:p>
            <a:pPr marL="285750" lvl="1" indent="-285750">
              <a:lnSpc>
                <a:spcPct val="150000"/>
              </a:lnSpc>
            </a:pPr>
            <a:r>
              <a:rPr lang="en-US" dirty="0" err="1"/>
              <a:t>Pcannon</a:t>
            </a:r>
            <a:r>
              <a:rPr lang="en-US" dirty="0"/>
              <a:t> also Logs-in Remotely when not permitted.</a:t>
            </a:r>
          </a:p>
          <a:p>
            <a:pPr lvl="1" indent="0" algn="ctr">
              <a:lnSpc>
                <a:spcPct val="150000"/>
              </a:lnSpc>
              <a:buNone/>
            </a:pPr>
            <a:r>
              <a:rPr lang="en-US" sz="3200" u="sng" dirty="0">
                <a:solidFill>
                  <a:srgbClr val="00B050"/>
                </a:solidFill>
              </a:rPr>
              <a:t>Questions &amp; Answers</a:t>
            </a:r>
          </a:p>
          <a:p>
            <a:pPr lvl="1"/>
            <a:endParaRPr lang="en-US" dirty="0"/>
          </a:p>
        </p:txBody>
      </p:sp>
      <p:sp>
        <p:nvSpPr>
          <p:cNvPr id="5" name="Rectangle 4">
            <a:extLst>
              <a:ext uri="{FF2B5EF4-FFF2-40B4-BE49-F238E27FC236}">
                <a16:creationId xmlns:a16="http://schemas.microsoft.com/office/drawing/2014/main" id="{3EE39F69-A1C6-AF25-B91E-7EEE8ED9E9D8}"/>
              </a:ext>
              <a:ext uri="{C183D7F6-B498-43B3-948B-1728B52AA6E4}">
                <adec:decorative xmlns:adec="http://schemas.microsoft.com/office/drawing/2017/decorative" val="1"/>
              </a:ext>
            </a:extLst>
          </p:cNvPr>
          <p:cNvSpPr/>
          <p:nvPr/>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Tree>
    <p:extLst>
      <p:ext uri="{BB962C8B-B14F-4D97-AF65-F5344CB8AC3E}">
        <p14:creationId xmlns:p14="http://schemas.microsoft.com/office/powerpoint/2010/main" val="6437779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975C36-617B-795C-5A2B-325EA34F169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81AD706-11EF-C258-EBD5-C4EEFEAACF16}"/>
              </a:ext>
            </a:extLst>
          </p:cNvPr>
          <p:cNvSpPr>
            <a:spLocks noGrp="1"/>
          </p:cNvSpPr>
          <p:nvPr>
            <p:ph type="title"/>
          </p:nvPr>
        </p:nvSpPr>
        <p:spPr>
          <a:xfrm>
            <a:off x="6562816" y="457200"/>
            <a:ext cx="4837176" cy="1993392"/>
          </a:xfrm>
          <a:noFill/>
        </p:spPr>
        <p:txBody>
          <a:bodyPr anchor="b">
            <a:noAutofit/>
          </a:bodyPr>
          <a:lstStyle/>
          <a:p>
            <a:r>
              <a:rPr lang="en-US" dirty="0">
                <a:solidFill>
                  <a:srgbClr val="7030A0"/>
                </a:solidFill>
              </a:rPr>
              <a:t>Take-Home Technical</a:t>
            </a:r>
            <a:br>
              <a:rPr lang="en-US" dirty="0">
                <a:solidFill>
                  <a:srgbClr val="7030A0"/>
                </a:solidFill>
              </a:rPr>
            </a:br>
            <a:endParaRPr lang="en-US" dirty="0">
              <a:solidFill>
                <a:srgbClr val="7030A0"/>
              </a:solidFill>
            </a:endParaRPr>
          </a:p>
        </p:txBody>
      </p:sp>
      <p:pic>
        <p:nvPicPr>
          <p:cNvPr id="15" name="Picture Placeholder 14" descr="A group of people sitting around a table">
            <a:extLst>
              <a:ext uri="{FF2B5EF4-FFF2-40B4-BE49-F238E27FC236}">
                <a16:creationId xmlns:a16="http://schemas.microsoft.com/office/drawing/2014/main" id="{E4DF753A-3575-A0D9-5135-8A94308DC038}"/>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2" r="2"/>
          <a:stretch/>
        </p:blipFill>
        <p:spPr>
          <a:xfrm>
            <a:off x="-28882" y="0"/>
            <a:ext cx="6115050" cy="6858000"/>
          </a:xfrm>
        </p:spPr>
      </p:pic>
      <p:sp>
        <p:nvSpPr>
          <p:cNvPr id="3" name="Content Placeholder 2">
            <a:extLst>
              <a:ext uri="{FF2B5EF4-FFF2-40B4-BE49-F238E27FC236}">
                <a16:creationId xmlns:a16="http://schemas.microsoft.com/office/drawing/2014/main" id="{992EC4A8-49EE-CF82-CFDC-BA9308ED0D65}"/>
              </a:ext>
            </a:extLst>
          </p:cNvPr>
          <p:cNvSpPr>
            <a:spLocks noGrp="1"/>
          </p:cNvSpPr>
          <p:nvPr>
            <p:ph idx="1"/>
          </p:nvPr>
        </p:nvSpPr>
        <p:spPr>
          <a:xfrm>
            <a:off x="6562818" y="2752344"/>
            <a:ext cx="4837174" cy="3136392"/>
          </a:xfrm>
          <a:noFill/>
        </p:spPr>
        <p:txBody>
          <a:bodyPr anchor="t">
            <a:normAutofit/>
          </a:bodyPr>
          <a:lstStyle/>
          <a:p>
            <a:r>
              <a:rPr lang="en-US" dirty="0"/>
              <a:t>1337CorpFirewall.csv</a:t>
            </a:r>
          </a:p>
          <a:p>
            <a:r>
              <a:rPr lang="en-US" dirty="0"/>
              <a:t>1337CORPSchedule.csv</a:t>
            </a:r>
          </a:p>
          <a:p>
            <a:r>
              <a:rPr lang="en-US" dirty="0"/>
              <a:t>1337CORPSyslogs.csv</a:t>
            </a:r>
          </a:p>
          <a:p>
            <a:r>
              <a:rPr lang="en-US" dirty="0"/>
              <a:t>1337CORPadserver.csv</a:t>
            </a:r>
          </a:p>
        </p:txBody>
      </p:sp>
    </p:spTree>
    <p:extLst>
      <p:ext uri="{BB962C8B-B14F-4D97-AF65-F5344CB8AC3E}">
        <p14:creationId xmlns:p14="http://schemas.microsoft.com/office/powerpoint/2010/main" val="16720179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4C27C8-165C-5513-DB4B-9D840097C545}"/>
              </a:ext>
            </a:extLst>
          </p:cNvPr>
          <p:cNvSpPr>
            <a:spLocks noGrp="1"/>
          </p:cNvSpPr>
          <p:nvPr>
            <p:ph type="title"/>
          </p:nvPr>
        </p:nvSpPr>
        <p:spPr>
          <a:xfrm>
            <a:off x="838200" y="365761"/>
            <a:ext cx="10515600" cy="554038"/>
          </a:xfrm>
          <a:noFill/>
        </p:spPr>
        <p:txBody>
          <a:bodyPr anchor="ctr"/>
          <a:lstStyle/>
          <a:p>
            <a:r>
              <a:rPr lang="en-US" dirty="0">
                <a:solidFill>
                  <a:schemeClr val="accent1"/>
                </a:solidFill>
              </a:rPr>
              <a:t>Splunk &amp; Initial data ingestion</a:t>
            </a:r>
          </a:p>
        </p:txBody>
      </p:sp>
      <p:sp>
        <p:nvSpPr>
          <p:cNvPr id="52" name="Content Placeholder 51">
            <a:extLst>
              <a:ext uri="{FF2B5EF4-FFF2-40B4-BE49-F238E27FC236}">
                <a16:creationId xmlns:a16="http://schemas.microsoft.com/office/drawing/2014/main" id="{F2CCE123-860F-8623-781F-12CEA66980F5}"/>
              </a:ext>
            </a:extLst>
          </p:cNvPr>
          <p:cNvSpPr>
            <a:spLocks noGrp="1"/>
          </p:cNvSpPr>
          <p:nvPr>
            <p:ph sz="quarter" idx="13"/>
          </p:nvPr>
        </p:nvSpPr>
        <p:spPr>
          <a:xfrm>
            <a:off x="257695" y="972457"/>
            <a:ext cx="3458899" cy="5189514"/>
          </a:xfrm>
        </p:spPr>
        <p:txBody>
          <a:bodyPr/>
          <a:lstStyle/>
          <a:p>
            <a:pPr marL="285750" indent="-285750">
              <a:lnSpc>
                <a:spcPct val="150000"/>
              </a:lnSpc>
              <a:buFont typeface="Arial" panose="020B0604020202020204" pitchFamily="34" charset="0"/>
              <a:buChar char="•"/>
            </a:pPr>
            <a:r>
              <a:rPr lang="en-US" dirty="0"/>
              <a:t>Splunk already downloaded and setup with Forwarders and Index/Search Head.</a:t>
            </a:r>
          </a:p>
          <a:p>
            <a:pPr marL="285750" indent="-285750">
              <a:lnSpc>
                <a:spcPct val="150000"/>
              </a:lnSpc>
              <a:buFont typeface="Arial" panose="020B0604020202020204" pitchFamily="34" charset="0"/>
              <a:buChar char="•"/>
            </a:pPr>
            <a:r>
              <a:rPr lang="en-US" dirty="0"/>
              <a:t>Ingested the .csv files into Splunk. Set the Host Field as “</a:t>
            </a:r>
            <a:r>
              <a:rPr lang="en-US" dirty="0" err="1"/>
              <a:t>Novacoast</a:t>
            </a:r>
            <a:r>
              <a:rPr lang="en-US" dirty="0"/>
              <a:t>” for easier parsing.</a:t>
            </a:r>
          </a:p>
          <a:p>
            <a:pPr marL="285750" indent="-285750">
              <a:lnSpc>
                <a:spcPct val="150000"/>
              </a:lnSpc>
              <a:buFont typeface="Arial" panose="020B0604020202020204" pitchFamily="34" charset="0"/>
              <a:buChar char="•"/>
            </a:pPr>
            <a:r>
              <a:rPr lang="en-US" dirty="0"/>
              <a:t>Noticed the Timestamp was in Unix Epoch time. Thankfully Splunk automatically converts that without an Eval statement.</a:t>
            </a:r>
          </a:p>
          <a:p>
            <a:pPr marL="285750" indent="-285750">
              <a:lnSpc>
                <a:spcPct val="150000"/>
              </a:lnSpc>
              <a:buFont typeface="Arial" panose="020B0604020202020204" pitchFamily="34" charset="0"/>
              <a:buChar char="•"/>
            </a:pPr>
            <a:endParaRPr lang="en-US" dirty="0"/>
          </a:p>
        </p:txBody>
      </p:sp>
      <p:pic>
        <p:nvPicPr>
          <p:cNvPr id="6" name="Content Placeholder 5">
            <a:extLst>
              <a:ext uri="{FF2B5EF4-FFF2-40B4-BE49-F238E27FC236}">
                <a16:creationId xmlns:a16="http://schemas.microsoft.com/office/drawing/2014/main" id="{D2EFEFF6-F7C9-6A12-E5D0-0DFAA1091FA6}"/>
              </a:ext>
            </a:extLst>
          </p:cNvPr>
          <p:cNvPicPr>
            <a:picLocks noGrp="1" noChangeAspect="1"/>
          </p:cNvPicPr>
          <p:nvPr>
            <p:ph sz="quarter" idx="14"/>
          </p:nvPr>
        </p:nvPicPr>
        <p:blipFill>
          <a:blip r:embed="rId3">
            <a:extLst>
              <a:ext uri="{28A0092B-C50C-407E-A947-70E740481C1C}">
                <a14:useLocalDpi xmlns:a14="http://schemas.microsoft.com/office/drawing/2010/main" val="0"/>
              </a:ext>
            </a:extLst>
          </a:blip>
          <a:stretch>
            <a:fillRect/>
          </a:stretch>
        </p:blipFill>
        <p:spPr>
          <a:xfrm>
            <a:off x="3716595" y="919799"/>
            <a:ext cx="8475406" cy="5384163"/>
          </a:xfrm>
          <a:noFill/>
        </p:spPr>
      </p:pic>
      <p:sp>
        <p:nvSpPr>
          <p:cNvPr id="5" name="Rectangle 4">
            <a:extLst>
              <a:ext uri="{FF2B5EF4-FFF2-40B4-BE49-F238E27FC236}">
                <a16:creationId xmlns:a16="http://schemas.microsoft.com/office/drawing/2014/main" id="{C80227B8-A24C-8C29-034A-D7700B887685}"/>
              </a:ext>
              <a:ext uri="{C183D7F6-B498-43B3-948B-1728B52AA6E4}">
                <adec:decorative xmlns:adec="http://schemas.microsoft.com/office/drawing/2017/decorative" val="1"/>
              </a:ext>
            </a:extLst>
          </p:cNvPr>
          <p:cNvSpPr/>
          <p:nvPr/>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Tree>
    <p:extLst>
      <p:ext uri="{BB962C8B-B14F-4D97-AF65-F5344CB8AC3E}">
        <p14:creationId xmlns:p14="http://schemas.microsoft.com/office/powerpoint/2010/main" val="7296091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4C27C8-165C-5513-DB4B-9D840097C545}"/>
              </a:ext>
            </a:extLst>
          </p:cNvPr>
          <p:cNvSpPr>
            <a:spLocks noGrp="1"/>
          </p:cNvSpPr>
          <p:nvPr>
            <p:ph type="title"/>
          </p:nvPr>
        </p:nvSpPr>
        <p:spPr>
          <a:xfrm>
            <a:off x="838200" y="365761"/>
            <a:ext cx="10515600" cy="554038"/>
          </a:xfrm>
          <a:noFill/>
        </p:spPr>
        <p:txBody>
          <a:bodyPr anchor="ctr"/>
          <a:lstStyle/>
          <a:p>
            <a:r>
              <a:rPr lang="en-US" dirty="0">
                <a:solidFill>
                  <a:schemeClr val="accent1"/>
                </a:solidFill>
              </a:rPr>
              <a:t>1. Get a general feel of the data</a:t>
            </a:r>
          </a:p>
        </p:txBody>
      </p:sp>
      <p:sp>
        <p:nvSpPr>
          <p:cNvPr id="52" name="Content Placeholder 51">
            <a:extLst>
              <a:ext uri="{FF2B5EF4-FFF2-40B4-BE49-F238E27FC236}">
                <a16:creationId xmlns:a16="http://schemas.microsoft.com/office/drawing/2014/main" id="{F2CCE123-860F-8623-781F-12CEA66980F5}"/>
              </a:ext>
            </a:extLst>
          </p:cNvPr>
          <p:cNvSpPr>
            <a:spLocks noGrp="1"/>
          </p:cNvSpPr>
          <p:nvPr>
            <p:ph sz="quarter" idx="13"/>
          </p:nvPr>
        </p:nvSpPr>
        <p:spPr>
          <a:xfrm>
            <a:off x="257696" y="972457"/>
            <a:ext cx="3269276" cy="5189514"/>
          </a:xfrm>
        </p:spPr>
        <p:txBody>
          <a:bodyPr/>
          <a:lstStyle/>
          <a:p>
            <a:pPr marL="285750" indent="-285750">
              <a:lnSpc>
                <a:spcPct val="150000"/>
              </a:lnSpc>
              <a:buFont typeface="Arial" panose="020B0604020202020204" pitchFamily="34" charset="0"/>
              <a:buChar char="•"/>
            </a:pPr>
            <a:r>
              <a:rPr lang="en-US" dirty="0"/>
              <a:t>Determine what is normal/abnormal in 1337Corps environment.</a:t>
            </a:r>
          </a:p>
          <a:p>
            <a:pPr marL="285750" indent="-285750">
              <a:lnSpc>
                <a:spcPct val="150000"/>
              </a:lnSpc>
              <a:buFont typeface="Arial" panose="020B0604020202020204" pitchFamily="34" charset="0"/>
              <a:buChar char="•"/>
            </a:pPr>
            <a:r>
              <a:rPr lang="en-US" dirty="0"/>
              <a:t>Look at </a:t>
            </a:r>
            <a:r>
              <a:rPr lang="en-US" dirty="0" err="1"/>
              <a:t>CorpSchedule</a:t>
            </a:r>
            <a:r>
              <a:rPr lang="en-US" dirty="0"/>
              <a:t> for employees, their normal hours and Remote status (Y/N).</a:t>
            </a:r>
          </a:p>
          <a:p>
            <a:pPr marL="285750" indent="-285750">
              <a:lnSpc>
                <a:spcPct val="150000"/>
              </a:lnSpc>
              <a:buFont typeface="Arial" panose="020B0604020202020204" pitchFamily="34" charset="0"/>
              <a:buChar char="•"/>
            </a:pPr>
            <a:r>
              <a:rPr lang="en-US" dirty="0"/>
              <a:t>1337CorpFirewall has </a:t>
            </a:r>
            <a:r>
              <a:rPr lang="en-US" i="1" dirty="0"/>
              <a:t>bytes in </a:t>
            </a:r>
            <a:r>
              <a:rPr lang="en-US" dirty="0"/>
              <a:t>&amp; </a:t>
            </a:r>
            <a:r>
              <a:rPr lang="en-US" i="1" dirty="0"/>
              <a:t>bytes out </a:t>
            </a:r>
            <a:r>
              <a:rPr lang="en-US" dirty="0"/>
              <a:t>fields. Let’s start there.</a:t>
            </a:r>
          </a:p>
          <a:p>
            <a:pPr marL="285750" indent="-285750">
              <a:lnSpc>
                <a:spcPct val="150000"/>
              </a:lnSpc>
              <a:buFont typeface="Arial" panose="020B0604020202020204" pitchFamily="34" charset="0"/>
              <a:buChar char="•"/>
            </a:pPr>
            <a:endParaRPr lang="en-US" dirty="0"/>
          </a:p>
        </p:txBody>
      </p:sp>
      <p:sp>
        <p:nvSpPr>
          <p:cNvPr id="5" name="Rectangle 4">
            <a:extLst>
              <a:ext uri="{FF2B5EF4-FFF2-40B4-BE49-F238E27FC236}">
                <a16:creationId xmlns:a16="http://schemas.microsoft.com/office/drawing/2014/main" id="{C80227B8-A24C-8C29-034A-D7700B887685}"/>
              </a:ext>
              <a:ext uri="{C183D7F6-B498-43B3-948B-1728B52AA6E4}">
                <adec:decorative xmlns:adec="http://schemas.microsoft.com/office/drawing/2017/decorative" val="1"/>
              </a:ext>
            </a:extLst>
          </p:cNvPr>
          <p:cNvSpPr/>
          <p:nvPr/>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pic>
        <p:nvPicPr>
          <p:cNvPr id="8" name="Content Placeholder 7">
            <a:extLst>
              <a:ext uri="{FF2B5EF4-FFF2-40B4-BE49-F238E27FC236}">
                <a16:creationId xmlns:a16="http://schemas.microsoft.com/office/drawing/2014/main" id="{74C01CE3-8163-7C35-FA9B-48DD9D9B6005}"/>
              </a:ext>
            </a:extLst>
          </p:cNvPr>
          <p:cNvPicPr>
            <a:picLocks noGrp="1" noChangeAspect="1"/>
          </p:cNvPicPr>
          <p:nvPr>
            <p:ph sz="quarter" idx="14"/>
          </p:nvPr>
        </p:nvPicPr>
        <p:blipFill>
          <a:blip r:embed="rId3">
            <a:extLst>
              <a:ext uri="{28A0092B-C50C-407E-A947-70E740481C1C}">
                <a14:useLocalDpi xmlns:a14="http://schemas.microsoft.com/office/drawing/2010/main" val="0"/>
              </a:ext>
            </a:extLst>
          </a:blip>
          <a:stretch>
            <a:fillRect/>
          </a:stretch>
        </p:blipFill>
        <p:spPr>
          <a:xfrm>
            <a:off x="3526972" y="919799"/>
            <a:ext cx="8665028" cy="5384164"/>
          </a:xfrm>
        </p:spPr>
      </p:pic>
    </p:spTree>
    <p:extLst>
      <p:ext uri="{BB962C8B-B14F-4D97-AF65-F5344CB8AC3E}">
        <p14:creationId xmlns:p14="http://schemas.microsoft.com/office/powerpoint/2010/main" val="17954146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4C27C8-165C-5513-DB4B-9D840097C545}"/>
              </a:ext>
            </a:extLst>
          </p:cNvPr>
          <p:cNvSpPr>
            <a:spLocks noGrp="1"/>
          </p:cNvSpPr>
          <p:nvPr>
            <p:ph type="title"/>
          </p:nvPr>
        </p:nvSpPr>
        <p:spPr>
          <a:xfrm>
            <a:off x="838200" y="365761"/>
            <a:ext cx="10515600" cy="554038"/>
          </a:xfrm>
          <a:noFill/>
        </p:spPr>
        <p:txBody>
          <a:bodyPr anchor="ctr"/>
          <a:lstStyle/>
          <a:p>
            <a:r>
              <a:rPr lang="en-US" dirty="0">
                <a:solidFill>
                  <a:schemeClr val="accent1"/>
                </a:solidFill>
              </a:rPr>
              <a:t>2. Look for suspicious activity</a:t>
            </a:r>
          </a:p>
        </p:txBody>
      </p:sp>
      <p:sp>
        <p:nvSpPr>
          <p:cNvPr id="52" name="Content Placeholder 51">
            <a:extLst>
              <a:ext uri="{FF2B5EF4-FFF2-40B4-BE49-F238E27FC236}">
                <a16:creationId xmlns:a16="http://schemas.microsoft.com/office/drawing/2014/main" id="{F2CCE123-860F-8623-781F-12CEA66980F5}"/>
              </a:ext>
            </a:extLst>
          </p:cNvPr>
          <p:cNvSpPr>
            <a:spLocks noGrp="1"/>
          </p:cNvSpPr>
          <p:nvPr>
            <p:ph sz="quarter" idx="13"/>
          </p:nvPr>
        </p:nvSpPr>
        <p:spPr>
          <a:xfrm>
            <a:off x="257695" y="972457"/>
            <a:ext cx="3458899" cy="5189514"/>
          </a:xfrm>
        </p:spPr>
        <p:txBody>
          <a:bodyPr/>
          <a:lstStyle/>
          <a:p>
            <a:pPr marL="285750" indent="-285750">
              <a:lnSpc>
                <a:spcPct val="150000"/>
              </a:lnSpc>
              <a:buFont typeface="Arial" panose="020B0604020202020204" pitchFamily="34" charset="0"/>
              <a:buChar char="•"/>
            </a:pPr>
            <a:r>
              <a:rPr lang="en-US" dirty="0"/>
              <a:t>Do an SPL Query to see if any unusual activity stands out.</a:t>
            </a:r>
          </a:p>
          <a:p>
            <a:pPr marL="285750" indent="-285750">
              <a:lnSpc>
                <a:spcPct val="150000"/>
              </a:lnSpc>
              <a:buFont typeface="Arial" panose="020B0604020202020204" pitchFamily="34" charset="0"/>
              <a:buChar char="•"/>
            </a:pPr>
            <a:r>
              <a:rPr lang="en-US" dirty="0"/>
              <a:t>Bytes in/bytes out visualization would show any spikes in network traffic.</a:t>
            </a:r>
          </a:p>
          <a:p>
            <a:pPr marL="285750" indent="-285750">
              <a:lnSpc>
                <a:spcPct val="150000"/>
              </a:lnSpc>
              <a:buFont typeface="Arial" panose="020B0604020202020204" pitchFamily="34" charset="0"/>
              <a:buChar char="•"/>
            </a:pPr>
            <a:r>
              <a:rPr lang="en-US" dirty="0"/>
              <a:t>Interesting. One event stands out significantly. </a:t>
            </a:r>
          </a:p>
          <a:p>
            <a:pPr marL="285750" indent="-285750">
              <a:lnSpc>
                <a:spcPct val="150000"/>
              </a:lnSpc>
              <a:buFont typeface="Arial" panose="020B0604020202020204" pitchFamily="34" charset="0"/>
              <a:buChar char="•"/>
            </a:pPr>
            <a:r>
              <a:rPr lang="en-US" dirty="0"/>
              <a:t>Click on the event to isolate it.</a:t>
            </a:r>
          </a:p>
        </p:txBody>
      </p:sp>
      <p:sp>
        <p:nvSpPr>
          <p:cNvPr id="5" name="Rectangle 4">
            <a:extLst>
              <a:ext uri="{FF2B5EF4-FFF2-40B4-BE49-F238E27FC236}">
                <a16:creationId xmlns:a16="http://schemas.microsoft.com/office/drawing/2014/main" id="{C80227B8-A24C-8C29-034A-D7700B887685}"/>
              </a:ext>
              <a:ext uri="{C183D7F6-B498-43B3-948B-1728B52AA6E4}">
                <adec:decorative xmlns:adec="http://schemas.microsoft.com/office/drawing/2017/decorative" val="1"/>
              </a:ext>
            </a:extLst>
          </p:cNvPr>
          <p:cNvSpPr/>
          <p:nvPr/>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pic>
        <p:nvPicPr>
          <p:cNvPr id="12" name="Content Placeholder 11">
            <a:extLst>
              <a:ext uri="{FF2B5EF4-FFF2-40B4-BE49-F238E27FC236}">
                <a16:creationId xmlns:a16="http://schemas.microsoft.com/office/drawing/2014/main" id="{5C15EA48-A0DD-404A-FA51-FFD9153A83D8}"/>
              </a:ext>
            </a:extLst>
          </p:cNvPr>
          <p:cNvPicPr>
            <a:picLocks noGrp="1" noChangeAspect="1"/>
          </p:cNvPicPr>
          <p:nvPr>
            <p:ph sz="quarter" idx="14"/>
          </p:nvPr>
        </p:nvPicPr>
        <p:blipFill>
          <a:blip r:embed="rId3">
            <a:extLst>
              <a:ext uri="{28A0092B-C50C-407E-A947-70E740481C1C}">
                <a14:useLocalDpi xmlns:a14="http://schemas.microsoft.com/office/drawing/2010/main" val="0"/>
              </a:ext>
            </a:extLst>
          </a:blip>
          <a:stretch>
            <a:fillRect/>
          </a:stretch>
        </p:blipFill>
        <p:spPr>
          <a:xfrm>
            <a:off x="3716594" y="972457"/>
            <a:ext cx="8475406" cy="5331506"/>
          </a:xfrm>
        </p:spPr>
      </p:pic>
    </p:spTree>
    <p:extLst>
      <p:ext uri="{BB962C8B-B14F-4D97-AF65-F5344CB8AC3E}">
        <p14:creationId xmlns:p14="http://schemas.microsoft.com/office/powerpoint/2010/main" val="37556817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4C27C8-165C-5513-DB4B-9D840097C545}"/>
              </a:ext>
            </a:extLst>
          </p:cNvPr>
          <p:cNvSpPr>
            <a:spLocks noGrp="1"/>
          </p:cNvSpPr>
          <p:nvPr>
            <p:ph type="title"/>
          </p:nvPr>
        </p:nvSpPr>
        <p:spPr>
          <a:xfrm>
            <a:off x="838200" y="365761"/>
            <a:ext cx="10515600" cy="554038"/>
          </a:xfrm>
          <a:noFill/>
        </p:spPr>
        <p:txBody>
          <a:bodyPr anchor="ctr"/>
          <a:lstStyle/>
          <a:p>
            <a:r>
              <a:rPr lang="en-US" dirty="0">
                <a:solidFill>
                  <a:schemeClr val="accent1"/>
                </a:solidFill>
              </a:rPr>
              <a:t>3. FTP Event</a:t>
            </a:r>
          </a:p>
        </p:txBody>
      </p:sp>
      <p:sp>
        <p:nvSpPr>
          <p:cNvPr id="52" name="Content Placeholder 51">
            <a:extLst>
              <a:ext uri="{FF2B5EF4-FFF2-40B4-BE49-F238E27FC236}">
                <a16:creationId xmlns:a16="http://schemas.microsoft.com/office/drawing/2014/main" id="{F2CCE123-860F-8623-781F-12CEA66980F5}"/>
              </a:ext>
            </a:extLst>
          </p:cNvPr>
          <p:cNvSpPr>
            <a:spLocks noGrp="1"/>
          </p:cNvSpPr>
          <p:nvPr>
            <p:ph sz="quarter" idx="13"/>
          </p:nvPr>
        </p:nvSpPr>
        <p:spPr>
          <a:xfrm>
            <a:off x="257695" y="972456"/>
            <a:ext cx="3458899" cy="5331505"/>
          </a:xfrm>
        </p:spPr>
        <p:txBody>
          <a:bodyPr/>
          <a:lstStyle/>
          <a:p>
            <a:pPr marL="285750" indent="-285750">
              <a:lnSpc>
                <a:spcPct val="150000"/>
              </a:lnSpc>
              <a:buFont typeface="Arial" panose="020B0604020202020204" pitchFamily="34" charset="0"/>
              <a:buChar char="•"/>
            </a:pPr>
            <a:r>
              <a:rPr lang="en-US" dirty="0"/>
              <a:t>_time = 2019-04-02 12:35:51 or Apr 2, 2019 12:35:51 PM</a:t>
            </a:r>
          </a:p>
          <a:p>
            <a:pPr marL="285750" indent="-285750">
              <a:lnSpc>
                <a:spcPct val="150000"/>
              </a:lnSpc>
              <a:buFont typeface="Arial" panose="020B0604020202020204" pitchFamily="34" charset="0"/>
              <a:buChar char="•"/>
            </a:pPr>
            <a:r>
              <a:rPr lang="en-US" dirty="0"/>
              <a:t>Bytes out = 1.17 GB</a:t>
            </a:r>
          </a:p>
          <a:p>
            <a:pPr marL="285750" indent="-285750">
              <a:lnSpc>
                <a:spcPct val="150000"/>
              </a:lnSpc>
              <a:buFont typeface="Arial" panose="020B0604020202020204" pitchFamily="34" charset="0"/>
              <a:buChar char="•"/>
            </a:pPr>
            <a:r>
              <a:rPr lang="en-US" dirty="0" err="1"/>
              <a:t>Dest_port</a:t>
            </a:r>
            <a:r>
              <a:rPr lang="en-US" dirty="0"/>
              <a:t> 20 is for FTP. FTP is normal activity for the company.</a:t>
            </a:r>
          </a:p>
          <a:p>
            <a:pPr marL="285750" indent="-285750">
              <a:lnSpc>
                <a:spcPct val="150000"/>
              </a:lnSpc>
              <a:buFont typeface="Arial" panose="020B0604020202020204" pitchFamily="34" charset="0"/>
              <a:buChar char="•"/>
            </a:pPr>
            <a:r>
              <a:rPr lang="en-US" dirty="0" err="1"/>
              <a:t>VirusTotal</a:t>
            </a:r>
            <a:r>
              <a:rPr lang="en-US" dirty="0"/>
              <a:t> scan of </a:t>
            </a:r>
            <a:r>
              <a:rPr lang="en-US" dirty="0" err="1"/>
              <a:t>dest_ip</a:t>
            </a:r>
            <a:r>
              <a:rPr lang="en-US" dirty="0"/>
              <a:t> 74.68.211.171 comes back </a:t>
            </a:r>
            <a:r>
              <a:rPr lang="en-US" b="1" dirty="0"/>
              <a:t>clean</a:t>
            </a:r>
            <a:r>
              <a:rPr lang="en-US" dirty="0"/>
              <a:t>. Probably normal.</a:t>
            </a:r>
          </a:p>
          <a:p>
            <a:pPr marL="285750" indent="-285750">
              <a:lnSpc>
                <a:spcPct val="150000"/>
              </a:lnSpc>
              <a:buFont typeface="Arial" panose="020B0604020202020204" pitchFamily="34" charset="0"/>
              <a:buChar char="•"/>
            </a:pPr>
            <a:endParaRPr lang="en-US" dirty="0"/>
          </a:p>
          <a:p>
            <a:pPr marL="285750" indent="-285750">
              <a:lnSpc>
                <a:spcPct val="150000"/>
              </a:lnSpc>
              <a:buFont typeface="Arial" panose="020B0604020202020204" pitchFamily="34" charset="0"/>
              <a:buChar char="•"/>
            </a:pPr>
            <a:endParaRPr lang="en-US" dirty="0"/>
          </a:p>
        </p:txBody>
      </p:sp>
      <p:sp>
        <p:nvSpPr>
          <p:cNvPr id="5" name="Rectangle 4">
            <a:extLst>
              <a:ext uri="{FF2B5EF4-FFF2-40B4-BE49-F238E27FC236}">
                <a16:creationId xmlns:a16="http://schemas.microsoft.com/office/drawing/2014/main" id="{C80227B8-A24C-8C29-034A-D7700B887685}"/>
              </a:ext>
              <a:ext uri="{C183D7F6-B498-43B3-948B-1728B52AA6E4}">
                <adec:decorative xmlns:adec="http://schemas.microsoft.com/office/drawing/2017/decorative" val="1"/>
              </a:ext>
            </a:extLst>
          </p:cNvPr>
          <p:cNvSpPr/>
          <p:nvPr/>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pic>
        <p:nvPicPr>
          <p:cNvPr id="7" name="Content Placeholder 6">
            <a:extLst>
              <a:ext uri="{FF2B5EF4-FFF2-40B4-BE49-F238E27FC236}">
                <a16:creationId xmlns:a16="http://schemas.microsoft.com/office/drawing/2014/main" id="{6AAED4BC-AC4A-D687-DE7F-11EBFF69E583}"/>
              </a:ext>
            </a:extLst>
          </p:cNvPr>
          <p:cNvPicPr>
            <a:picLocks noGrp="1" noChangeAspect="1"/>
          </p:cNvPicPr>
          <p:nvPr>
            <p:ph sz="quarter" idx="14"/>
          </p:nvPr>
        </p:nvPicPr>
        <p:blipFill>
          <a:blip r:embed="rId3">
            <a:extLst>
              <a:ext uri="{28A0092B-C50C-407E-A947-70E740481C1C}">
                <a14:useLocalDpi xmlns:a14="http://schemas.microsoft.com/office/drawing/2010/main" val="0"/>
              </a:ext>
            </a:extLst>
          </a:blip>
          <a:stretch>
            <a:fillRect/>
          </a:stretch>
        </p:blipFill>
        <p:spPr>
          <a:xfrm>
            <a:off x="3716594" y="969917"/>
            <a:ext cx="8475405" cy="5334045"/>
          </a:xfrm>
        </p:spPr>
      </p:pic>
    </p:spTree>
    <p:extLst>
      <p:ext uri="{BB962C8B-B14F-4D97-AF65-F5344CB8AC3E}">
        <p14:creationId xmlns:p14="http://schemas.microsoft.com/office/powerpoint/2010/main" val="831443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4C27C8-165C-5513-DB4B-9D840097C545}"/>
              </a:ext>
            </a:extLst>
          </p:cNvPr>
          <p:cNvSpPr>
            <a:spLocks noGrp="1"/>
          </p:cNvSpPr>
          <p:nvPr>
            <p:ph type="title"/>
          </p:nvPr>
        </p:nvSpPr>
        <p:spPr>
          <a:xfrm>
            <a:off x="838200" y="365761"/>
            <a:ext cx="10515600" cy="554038"/>
          </a:xfrm>
          <a:noFill/>
        </p:spPr>
        <p:txBody>
          <a:bodyPr anchor="ctr"/>
          <a:lstStyle/>
          <a:p>
            <a:r>
              <a:rPr lang="en-US" dirty="0">
                <a:solidFill>
                  <a:schemeClr val="accent1"/>
                </a:solidFill>
              </a:rPr>
              <a:t>4. Look for other suspicious activity</a:t>
            </a:r>
          </a:p>
        </p:txBody>
      </p:sp>
      <p:sp>
        <p:nvSpPr>
          <p:cNvPr id="52" name="Content Placeholder 51">
            <a:extLst>
              <a:ext uri="{FF2B5EF4-FFF2-40B4-BE49-F238E27FC236}">
                <a16:creationId xmlns:a16="http://schemas.microsoft.com/office/drawing/2014/main" id="{F2CCE123-860F-8623-781F-12CEA66980F5}"/>
              </a:ext>
            </a:extLst>
          </p:cNvPr>
          <p:cNvSpPr>
            <a:spLocks noGrp="1"/>
          </p:cNvSpPr>
          <p:nvPr>
            <p:ph sz="quarter" idx="13"/>
          </p:nvPr>
        </p:nvSpPr>
        <p:spPr>
          <a:xfrm>
            <a:off x="257695" y="972457"/>
            <a:ext cx="3458899" cy="5331506"/>
          </a:xfrm>
        </p:spPr>
        <p:txBody>
          <a:bodyPr>
            <a:normAutofit fontScale="92500"/>
          </a:bodyPr>
          <a:lstStyle/>
          <a:p>
            <a:pPr marL="285750" indent="-285750">
              <a:lnSpc>
                <a:spcPct val="150000"/>
              </a:lnSpc>
              <a:buFont typeface="Arial" panose="020B0604020202020204" pitchFamily="34" charset="0"/>
              <a:buChar char="•"/>
            </a:pPr>
            <a:r>
              <a:rPr lang="en-US" sz="1900" dirty="0"/>
              <a:t>Parse the Logs to see if there were any Unsuccessful Logins.</a:t>
            </a:r>
          </a:p>
          <a:p>
            <a:pPr marL="285750" indent="-285750">
              <a:lnSpc>
                <a:spcPct val="150000"/>
              </a:lnSpc>
              <a:buFont typeface="Arial" panose="020B0604020202020204" pitchFamily="34" charset="0"/>
              <a:buChar char="•"/>
            </a:pPr>
            <a:r>
              <a:rPr lang="en-US" sz="1900" dirty="0"/>
              <a:t>Most inefficient SPL Query ever------------------------</a:t>
            </a:r>
            <a:r>
              <a:rPr lang="en-US" sz="1900" dirty="0">
                <a:sym typeface="Wingdings" panose="05000000000000000000" pitchFamily="2" charset="2"/>
              </a:rPr>
              <a:t></a:t>
            </a:r>
          </a:p>
          <a:p>
            <a:pPr marL="285750" indent="-285750">
              <a:lnSpc>
                <a:spcPct val="150000"/>
              </a:lnSpc>
              <a:buFont typeface="Arial" panose="020B0604020202020204" pitchFamily="34" charset="0"/>
              <a:buChar char="•"/>
            </a:pPr>
            <a:r>
              <a:rPr lang="en-US" sz="1900" dirty="0">
                <a:sym typeface="Wingdings" panose="05000000000000000000" pitchFamily="2" charset="2"/>
              </a:rPr>
              <a:t>Used process of elimination to get rid of all legitimate activity.</a:t>
            </a:r>
          </a:p>
          <a:p>
            <a:pPr marL="285750" indent="-285750">
              <a:lnSpc>
                <a:spcPct val="150000"/>
              </a:lnSpc>
              <a:buFont typeface="Arial" panose="020B0604020202020204" pitchFamily="34" charset="0"/>
              <a:buChar char="•"/>
            </a:pPr>
            <a:r>
              <a:rPr lang="en-US" sz="1900" dirty="0">
                <a:sym typeface="Wingdings" panose="05000000000000000000" pitchFamily="2" charset="2"/>
              </a:rPr>
              <a:t>Viola! Was left with this suspicious event: creation of local Admin account named </a:t>
            </a:r>
            <a:r>
              <a:rPr lang="en-US" sz="1900" dirty="0">
                <a:solidFill>
                  <a:srgbClr val="FF0000"/>
                </a:solidFill>
                <a:sym typeface="Wingdings" panose="05000000000000000000" pitchFamily="2" charset="2"/>
              </a:rPr>
              <a:t>“ADM1N” </a:t>
            </a:r>
            <a:r>
              <a:rPr lang="en-US" sz="1900" dirty="0">
                <a:sym typeface="Wingdings" panose="05000000000000000000" pitchFamily="2" charset="2"/>
              </a:rPr>
              <a:t>by </a:t>
            </a:r>
            <a:r>
              <a:rPr lang="en-US" sz="1900" dirty="0" err="1">
                <a:sym typeface="Wingdings" panose="05000000000000000000" pitchFamily="2" charset="2"/>
              </a:rPr>
              <a:t>PCannon</a:t>
            </a:r>
            <a:r>
              <a:rPr lang="en-US" sz="1900" dirty="0">
                <a:sym typeface="Wingdings" panose="05000000000000000000" pitchFamily="2" charset="2"/>
              </a:rPr>
              <a:t>.</a:t>
            </a:r>
            <a:endParaRPr lang="en-US" sz="1900" dirty="0"/>
          </a:p>
          <a:p>
            <a:pPr marL="285750" indent="-285750">
              <a:lnSpc>
                <a:spcPct val="150000"/>
              </a:lnSpc>
              <a:buFont typeface="Arial" panose="020B0604020202020204" pitchFamily="34" charset="0"/>
              <a:buChar char="•"/>
            </a:pPr>
            <a:endParaRPr lang="en-US" dirty="0"/>
          </a:p>
        </p:txBody>
      </p:sp>
      <p:sp>
        <p:nvSpPr>
          <p:cNvPr id="5" name="Rectangle 4">
            <a:extLst>
              <a:ext uri="{FF2B5EF4-FFF2-40B4-BE49-F238E27FC236}">
                <a16:creationId xmlns:a16="http://schemas.microsoft.com/office/drawing/2014/main" id="{C80227B8-A24C-8C29-034A-D7700B887685}"/>
              </a:ext>
              <a:ext uri="{C183D7F6-B498-43B3-948B-1728B52AA6E4}">
                <adec:decorative xmlns:adec="http://schemas.microsoft.com/office/drawing/2017/decorative" val="1"/>
              </a:ext>
            </a:extLst>
          </p:cNvPr>
          <p:cNvSpPr/>
          <p:nvPr/>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pic>
        <p:nvPicPr>
          <p:cNvPr id="8" name="Content Placeholder 7">
            <a:extLst>
              <a:ext uri="{FF2B5EF4-FFF2-40B4-BE49-F238E27FC236}">
                <a16:creationId xmlns:a16="http://schemas.microsoft.com/office/drawing/2014/main" id="{C2FD4A35-2606-D824-C55D-DAC4A14C328E}"/>
              </a:ext>
            </a:extLst>
          </p:cNvPr>
          <p:cNvPicPr>
            <a:picLocks noGrp="1" noChangeAspect="1"/>
          </p:cNvPicPr>
          <p:nvPr>
            <p:ph sz="quarter" idx="14"/>
          </p:nvPr>
        </p:nvPicPr>
        <p:blipFill>
          <a:blip r:embed="rId3">
            <a:extLst>
              <a:ext uri="{28A0092B-C50C-407E-A947-70E740481C1C}">
                <a14:useLocalDpi xmlns:a14="http://schemas.microsoft.com/office/drawing/2010/main" val="0"/>
              </a:ext>
            </a:extLst>
          </a:blip>
          <a:stretch>
            <a:fillRect/>
          </a:stretch>
        </p:blipFill>
        <p:spPr>
          <a:xfrm>
            <a:off x="3716337" y="972457"/>
            <a:ext cx="8475663" cy="5331506"/>
          </a:xfrm>
        </p:spPr>
      </p:pic>
    </p:spTree>
    <p:extLst>
      <p:ext uri="{BB962C8B-B14F-4D97-AF65-F5344CB8AC3E}">
        <p14:creationId xmlns:p14="http://schemas.microsoft.com/office/powerpoint/2010/main" val="39461675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4C27C8-165C-5513-DB4B-9D840097C545}"/>
              </a:ext>
            </a:extLst>
          </p:cNvPr>
          <p:cNvSpPr>
            <a:spLocks noGrp="1"/>
          </p:cNvSpPr>
          <p:nvPr>
            <p:ph type="title"/>
          </p:nvPr>
        </p:nvSpPr>
        <p:spPr>
          <a:xfrm>
            <a:off x="838200" y="365761"/>
            <a:ext cx="10515600" cy="554038"/>
          </a:xfrm>
          <a:noFill/>
        </p:spPr>
        <p:txBody>
          <a:bodyPr anchor="ctr"/>
          <a:lstStyle/>
          <a:p>
            <a:r>
              <a:rPr lang="en-US" dirty="0">
                <a:solidFill>
                  <a:schemeClr val="accent1"/>
                </a:solidFill>
              </a:rPr>
              <a:t>5. Determine if that activity is normal</a:t>
            </a:r>
          </a:p>
        </p:txBody>
      </p:sp>
      <p:sp>
        <p:nvSpPr>
          <p:cNvPr id="52" name="Content Placeholder 51">
            <a:extLst>
              <a:ext uri="{FF2B5EF4-FFF2-40B4-BE49-F238E27FC236}">
                <a16:creationId xmlns:a16="http://schemas.microsoft.com/office/drawing/2014/main" id="{F2CCE123-860F-8623-781F-12CEA66980F5}"/>
              </a:ext>
            </a:extLst>
          </p:cNvPr>
          <p:cNvSpPr>
            <a:spLocks noGrp="1"/>
          </p:cNvSpPr>
          <p:nvPr>
            <p:ph sz="quarter" idx="13"/>
          </p:nvPr>
        </p:nvSpPr>
        <p:spPr>
          <a:xfrm>
            <a:off x="257695" y="972457"/>
            <a:ext cx="3458899" cy="5331506"/>
          </a:xfrm>
        </p:spPr>
        <p:txBody>
          <a:bodyPr/>
          <a:lstStyle/>
          <a:p>
            <a:pPr marL="285750" indent="-285750">
              <a:lnSpc>
                <a:spcPct val="150000"/>
              </a:lnSpc>
              <a:buFont typeface="Arial" panose="020B0604020202020204" pitchFamily="34" charset="0"/>
              <a:buChar char="•"/>
            </a:pPr>
            <a:r>
              <a:rPr lang="en-US" dirty="0"/>
              <a:t>Give the event some context. </a:t>
            </a:r>
            <a:r>
              <a:rPr lang="en-US" dirty="0">
                <a:solidFill>
                  <a:srgbClr val="FF0000"/>
                </a:solidFill>
              </a:rPr>
              <a:t>ADM1N</a:t>
            </a:r>
            <a:r>
              <a:rPr lang="en-US" dirty="0"/>
              <a:t> is a suspicious name. but maybe it is legitimate.</a:t>
            </a:r>
          </a:p>
          <a:p>
            <a:pPr marL="285750" indent="-285750">
              <a:lnSpc>
                <a:spcPct val="150000"/>
              </a:lnSpc>
              <a:buFont typeface="Arial" panose="020B0604020202020204" pitchFamily="34" charset="0"/>
              <a:buChar char="•"/>
            </a:pPr>
            <a:r>
              <a:rPr lang="en-US" dirty="0"/>
              <a:t>Find out which System the account was created on.</a:t>
            </a:r>
          </a:p>
          <a:p>
            <a:pPr marL="285750" indent="-285750">
              <a:lnSpc>
                <a:spcPct val="150000"/>
              </a:lnSpc>
              <a:buFont typeface="Arial" panose="020B0604020202020204" pitchFamily="34" charset="0"/>
              <a:buChar char="•"/>
            </a:pPr>
            <a:r>
              <a:rPr lang="en-US" dirty="0"/>
              <a:t>The fact that it’s created on </a:t>
            </a:r>
            <a:r>
              <a:rPr lang="en-US" dirty="0">
                <a:solidFill>
                  <a:srgbClr val="0070C0"/>
                </a:solidFill>
              </a:rPr>
              <a:t>TestSystem1</a:t>
            </a:r>
            <a:r>
              <a:rPr lang="en-US" dirty="0"/>
              <a:t> is also suspicious.</a:t>
            </a:r>
          </a:p>
          <a:p>
            <a:pPr marL="285750" indent="-285750">
              <a:lnSpc>
                <a:spcPct val="150000"/>
              </a:lnSpc>
              <a:buFont typeface="Arial" panose="020B0604020202020204" pitchFamily="34" charset="0"/>
              <a:buChar char="•"/>
            </a:pPr>
            <a:r>
              <a:rPr lang="en-US" dirty="0"/>
              <a:t>Could this event be correlated to the FTP Event?</a:t>
            </a:r>
          </a:p>
          <a:p>
            <a:pPr marL="285750" indent="-285750">
              <a:lnSpc>
                <a:spcPct val="150000"/>
              </a:lnSpc>
              <a:buFont typeface="Arial" panose="020B0604020202020204" pitchFamily="34" charset="0"/>
              <a:buChar char="•"/>
            </a:pPr>
            <a:endParaRPr lang="en-US" dirty="0"/>
          </a:p>
        </p:txBody>
      </p:sp>
      <p:sp>
        <p:nvSpPr>
          <p:cNvPr id="5" name="Rectangle 4">
            <a:extLst>
              <a:ext uri="{FF2B5EF4-FFF2-40B4-BE49-F238E27FC236}">
                <a16:creationId xmlns:a16="http://schemas.microsoft.com/office/drawing/2014/main" id="{C80227B8-A24C-8C29-034A-D7700B887685}"/>
              </a:ext>
              <a:ext uri="{C183D7F6-B498-43B3-948B-1728B52AA6E4}">
                <adec:decorative xmlns:adec="http://schemas.microsoft.com/office/drawing/2017/decorative" val="1"/>
              </a:ext>
            </a:extLst>
          </p:cNvPr>
          <p:cNvSpPr/>
          <p:nvPr/>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pic>
        <p:nvPicPr>
          <p:cNvPr id="7" name="Content Placeholder 6">
            <a:extLst>
              <a:ext uri="{FF2B5EF4-FFF2-40B4-BE49-F238E27FC236}">
                <a16:creationId xmlns:a16="http://schemas.microsoft.com/office/drawing/2014/main" id="{4E9E282C-A80E-3707-8EB3-73E5C5A9908F}"/>
              </a:ext>
            </a:extLst>
          </p:cNvPr>
          <p:cNvPicPr>
            <a:picLocks noGrp="1" noChangeAspect="1"/>
          </p:cNvPicPr>
          <p:nvPr>
            <p:ph sz="quarter" idx="14"/>
          </p:nvPr>
        </p:nvPicPr>
        <p:blipFill>
          <a:blip r:embed="rId3">
            <a:extLst>
              <a:ext uri="{28A0092B-C50C-407E-A947-70E740481C1C}">
                <a14:useLocalDpi xmlns:a14="http://schemas.microsoft.com/office/drawing/2010/main" val="0"/>
              </a:ext>
            </a:extLst>
          </a:blip>
          <a:stretch>
            <a:fillRect/>
          </a:stretch>
        </p:blipFill>
        <p:spPr>
          <a:xfrm>
            <a:off x="3716594" y="972457"/>
            <a:ext cx="8475406" cy="5331506"/>
          </a:xfrm>
        </p:spPr>
      </p:pic>
    </p:spTree>
    <p:extLst>
      <p:ext uri="{BB962C8B-B14F-4D97-AF65-F5344CB8AC3E}">
        <p14:creationId xmlns:p14="http://schemas.microsoft.com/office/powerpoint/2010/main" val="18474141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4C27C8-165C-5513-DB4B-9D840097C545}"/>
              </a:ext>
            </a:extLst>
          </p:cNvPr>
          <p:cNvSpPr>
            <a:spLocks noGrp="1"/>
          </p:cNvSpPr>
          <p:nvPr>
            <p:ph type="title"/>
          </p:nvPr>
        </p:nvSpPr>
        <p:spPr>
          <a:xfrm>
            <a:off x="838200" y="365761"/>
            <a:ext cx="10515600" cy="554038"/>
          </a:xfrm>
          <a:noFill/>
        </p:spPr>
        <p:txBody>
          <a:bodyPr anchor="ctr"/>
          <a:lstStyle/>
          <a:p>
            <a:r>
              <a:rPr lang="en-US" dirty="0">
                <a:solidFill>
                  <a:schemeClr val="accent1"/>
                </a:solidFill>
              </a:rPr>
              <a:t>6. Correlate the events pt.1</a:t>
            </a:r>
          </a:p>
        </p:txBody>
      </p:sp>
      <p:sp>
        <p:nvSpPr>
          <p:cNvPr id="52" name="Content Placeholder 51">
            <a:extLst>
              <a:ext uri="{FF2B5EF4-FFF2-40B4-BE49-F238E27FC236}">
                <a16:creationId xmlns:a16="http://schemas.microsoft.com/office/drawing/2014/main" id="{F2CCE123-860F-8623-781F-12CEA66980F5}"/>
              </a:ext>
            </a:extLst>
          </p:cNvPr>
          <p:cNvSpPr>
            <a:spLocks noGrp="1"/>
          </p:cNvSpPr>
          <p:nvPr>
            <p:ph sz="quarter" idx="13"/>
          </p:nvPr>
        </p:nvSpPr>
        <p:spPr>
          <a:xfrm>
            <a:off x="257695" y="972457"/>
            <a:ext cx="3458899" cy="5331506"/>
          </a:xfrm>
        </p:spPr>
        <p:txBody>
          <a:bodyPr>
            <a:normAutofit/>
          </a:bodyPr>
          <a:lstStyle/>
          <a:p>
            <a:pPr marL="285750" indent="-285750">
              <a:lnSpc>
                <a:spcPct val="150000"/>
              </a:lnSpc>
              <a:buFont typeface="Arial" panose="020B0604020202020204" pitchFamily="34" charset="0"/>
              <a:buChar char="•"/>
            </a:pPr>
            <a:r>
              <a:rPr lang="en-US" dirty="0"/>
              <a:t>Let's see if we can track all the actions of the </a:t>
            </a:r>
            <a:r>
              <a:rPr lang="en-US" dirty="0">
                <a:solidFill>
                  <a:srgbClr val="FF0000"/>
                </a:solidFill>
              </a:rPr>
              <a:t>ADM1N</a:t>
            </a:r>
            <a:r>
              <a:rPr lang="en-US" dirty="0"/>
              <a:t> account.</a:t>
            </a:r>
          </a:p>
          <a:p>
            <a:pPr marL="285750" indent="-285750">
              <a:lnSpc>
                <a:spcPct val="150000"/>
              </a:lnSpc>
              <a:buFont typeface="Arial" panose="020B0604020202020204" pitchFamily="34" charset="0"/>
              <a:buChar char="•"/>
            </a:pPr>
            <a:r>
              <a:rPr lang="en-US" dirty="0"/>
              <a:t> It seems that the </a:t>
            </a:r>
            <a:r>
              <a:rPr lang="en-US" u="sng" dirty="0"/>
              <a:t>ONLY</a:t>
            </a:r>
            <a:r>
              <a:rPr lang="en-US" dirty="0"/>
              <a:t> thing </a:t>
            </a:r>
            <a:r>
              <a:rPr lang="en-US" dirty="0">
                <a:solidFill>
                  <a:srgbClr val="FF0000"/>
                </a:solidFill>
              </a:rPr>
              <a:t>ADM1N</a:t>
            </a:r>
            <a:r>
              <a:rPr lang="en-US" dirty="0"/>
              <a:t> did was logon, start the FTP service, then logout.</a:t>
            </a:r>
          </a:p>
          <a:p>
            <a:pPr marL="285750" indent="-285750">
              <a:lnSpc>
                <a:spcPct val="150000"/>
              </a:lnSpc>
              <a:buFont typeface="Arial" panose="020B0604020202020204" pitchFamily="34" charset="0"/>
              <a:buChar char="•"/>
            </a:pPr>
            <a:r>
              <a:rPr lang="en-US" dirty="0"/>
              <a:t>Did the FTP Event happen within this window? </a:t>
            </a:r>
          </a:p>
          <a:p>
            <a:pPr marL="285750" indent="-285750">
              <a:lnSpc>
                <a:spcPct val="150000"/>
              </a:lnSpc>
              <a:buFont typeface="Arial" panose="020B0604020202020204" pitchFamily="34" charset="0"/>
              <a:buChar char="•"/>
            </a:pPr>
            <a:r>
              <a:rPr lang="en-US" b="1" dirty="0"/>
              <a:t>Yes. </a:t>
            </a:r>
            <a:r>
              <a:rPr lang="en-US" dirty="0"/>
              <a:t>It happened at 12:35:51. Between the Start of the FTP client &amp; right before Logoff.</a:t>
            </a:r>
          </a:p>
        </p:txBody>
      </p:sp>
      <p:sp>
        <p:nvSpPr>
          <p:cNvPr id="5" name="Rectangle 4">
            <a:extLst>
              <a:ext uri="{FF2B5EF4-FFF2-40B4-BE49-F238E27FC236}">
                <a16:creationId xmlns:a16="http://schemas.microsoft.com/office/drawing/2014/main" id="{C80227B8-A24C-8C29-034A-D7700B887685}"/>
              </a:ext>
              <a:ext uri="{C183D7F6-B498-43B3-948B-1728B52AA6E4}">
                <adec:decorative xmlns:adec="http://schemas.microsoft.com/office/drawing/2017/decorative" val="1"/>
              </a:ext>
            </a:extLst>
          </p:cNvPr>
          <p:cNvSpPr/>
          <p:nvPr/>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pic>
        <p:nvPicPr>
          <p:cNvPr id="12" name="Content Placeholder 11">
            <a:extLst>
              <a:ext uri="{FF2B5EF4-FFF2-40B4-BE49-F238E27FC236}">
                <a16:creationId xmlns:a16="http://schemas.microsoft.com/office/drawing/2014/main" id="{0A15A430-5528-F670-0B8E-E8B43EB3D09A}"/>
              </a:ext>
            </a:extLst>
          </p:cNvPr>
          <p:cNvPicPr>
            <a:picLocks noGrp="1" noChangeAspect="1"/>
          </p:cNvPicPr>
          <p:nvPr>
            <p:ph sz="quarter" idx="14"/>
          </p:nvPr>
        </p:nvPicPr>
        <p:blipFill>
          <a:blip r:embed="rId3">
            <a:extLst>
              <a:ext uri="{28A0092B-C50C-407E-A947-70E740481C1C}">
                <a14:useLocalDpi xmlns:a14="http://schemas.microsoft.com/office/drawing/2010/main" val="0"/>
              </a:ext>
            </a:extLst>
          </a:blip>
          <a:stretch>
            <a:fillRect/>
          </a:stretch>
        </p:blipFill>
        <p:spPr>
          <a:xfrm>
            <a:off x="3716594" y="972458"/>
            <a:ext cx="7637206" cy="4215288"/>
          </a:xfrm>
        </p:spPr>
      </p:pic>
    </p:spTree>
    <p:extLst>
      <p:ext uri="{BB962C8B-B14F-4D97-AF65-F5344CB8AC3E}">
        <p14:creationId xmlns:p14="http://schemas.microsoft.com/office/powerpoint/2010/main" val="2037988777"/>
      </p:ext>
    </p:extLst>
  </p:cSld>
  <p:clrMapOvr>
    <a:masterClrMapping/>
  </p:clrMapOvr>
</p:sld>
</file>

<file path=ppt/theme/theme1.xml><?xml version="1.0" encoding="utf-8"?>
<a:theme xmlns:a="http://schemas.openxmlformats.org/drawingml/2006/main" name="Custom">
  <a:themeElements>
    <a:clrScheme name="Tech presentation">
      <a:dk1>
        <a:srgbClr val="000000"/>
      </a:dk1>
      <a:lt1>
        <a:srgbClr val="FFFFFF"/>
      </a:lt1>
      <a:dk2>
        <a:srgbClr val="435369"/>
      </a:dk2>
      <a:lt2>
        <a:srgbClr val="E8E8E8"/>
      </a:lt2>
      <a:accent1>
        <a:srgbClr val="A53F51"/>
      </a:accent1>
      <a:accent2>
        <a:srgbClr val="E89756"/>
      </a:accent2>
      <a:accent3>
        <a:srgbClr val="2F3342"/>
      </a:accent3>
      <a:accent4>
        <a:srgbClr val="2B2052"/>
      </a:accent4>
      <a:accent5>
        <a:srgbClr val="00023A"/>
      </a:accent5>
      <a:accent6>
        <a:srgbClr val="7E7E7E"/>
      </a:accent6>
      <a:hlink>
        <a:srgbClr val="467886"/>
      </a:hlink>
      <a:folHlink>
        <a:srgbClr val="96607D"/>
      </a:folHlink>
    </a:clrScheme>
    <a:fontScheme name="Custom 99">
      <a:majorFont>
        <a:latin typeface="Calibri Light"/>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TM55661986_wac_CP_V19" id="{030227AD-26D8-46F7-B412-6532AF4DDFEA}" vid="{787E6F9C-FC70-455D-8D81-5DEDA8A08FF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F048343-1EA9-44C3-883E-652FAAF0713E}">
  <ds:schemaRefs>
    <ds:schemaRef ds:uri="http://schemas.microsoft.com/sharepoint/v3/contenttype/forms"/>
  </ds:schemaRefs>
</ds:datastoreItem>
</file>

<file path=customXml/itemProps2.xml><?xml version="1.0" encoding="utf-8"?>
<ds:datastoreItem xmlns:ds="http://schemas.openxmlformats.org/officeDocument/2006/customXml" ds:itemID="{85C2645A-E767-4D7E-984D-234E531E4556}">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5F2A2379-DD35-4769-BFD6-4857D72F808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Tech presentation</Template>
  <TotalTime>169</TotalTime>
  <Words>707</Words>
  <Application>Microsoft Office PowerPoint</Application>
  <PresentationFormat>Widescreen</PresentationFormat>
  <Paragraphs>80</Paragraphs>
  <Slides>13</Slides>
  <Notes>12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Aptos</vt:lpstr>
      <vt:lpstr>Arial</vt:lpstr>
      <vt:lpstr>Calibri</vt:lpstr>
      <vt:lpstr>Calibri Light</vt:lpstr>
      <vt:lpstr>Wingdings</vt:lpstr>
      <vt:lpstr>Custom</vt:lpstr>
      <vt:lpstr>Travis Patt</vt:lpstr>
      <vt:lpstr>Take-Home Technical </vt:lpstr>
      <vt:lpstr>Splunk &amp; Initial data ingestion</vt:lpstr>
      <vt:lpstr>1. Get a general feel of the data</vt:lpstr>
      <vt:lpstr>2. Look for suspicious activity</vt:lpstr>
      <vt:lpstr>3. FTP Event</vt:lpstr>
      <vt:lpstr>4. Look for other suspicious activity</vt:lpstr>
      <vt:lpstr>5. Determine if that activity is normal</vt:lpstr>
      <vt:lpstr>6. Correlate the events pt.1</vt:lpstr>
      <vt:lpstr>7. Correlate the events pt.2</vt:lpstr>
      <vt:lpstr>8. Timeline of events</vt:lpstr>
      <vt:lpstr>9. Additional suspicious activity</vt:lpstr>
      <vt:lpstr>FINAL Findings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Travis Patt</dc:creator>
  <cp:lastModifiedBy>Travis Patt</cp:lastModifiedBy>
  <cp:revision>1</cp:revision>
  <dcterms:created xsi:type="dcterms:W3CDTF">2024-08-28T15:05:06Z</dcterms:created>
  <dcterms:modified xsi:type="dcterms:W3CDTF">2024-09-05T17:21:09Z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